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8" r:id="rId3"/>
    <p:sldId id="269" r:id="rId4"/>
    <p:sldId id="257" r:id="rId5"/>
    <p:sldId id="258" r:id="rId6"/>
    <p:sldId id="261" r:id="rId7"/>
    <p:sldId id="262" r:id="rId8"/>
    <p:sldId id="263" r:id="rId9"/>
    <p:sldId id="264" r:id="rId10"/>
    <p:sldId id="267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A5DD-F875-4D75-8CAA-9ECEFC1979A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7723-9BCF-4FC1-87D9-FE1EC335C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9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A5DD-F875-4D75-8CAA-9ECEFC1979A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7723-9BCF-4FC1-87D9-FE1EC335C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69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A5DD-F875-4D75-8CAA-9ECEFC1979A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7723-9BCF-4FC1-87D9-FE1EC335C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80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6229-2D68-4587-8DC0-871DFD288159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9231-6655-45F5-9C6B-DD333B1F5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97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6229-2D68-4587-8DC0-871DFD288159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9231-6655-45F5-9C6B-DD333B1F5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68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6229-2D68-4587-8DC0-871DFD288159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9231-6655-45F5-9C6B-DD333B1F5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38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6229-2D68-4587-8DC0-871DFD288159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9231-6655-45F5-9C6B-DD333B1F5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42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6229-2D68-4587-8DC0-871DFD288159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9231-6655-45F5-9C6B-DD333B1F5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87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6229-2D68-4587-8DC0-871DFD288159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9231-6655-45F5-9C6B-DD333B1F5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00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6229-2D68-4587-8DC0-871DFD288159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9231-6655-45F5-9C6B-DD333B1F5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10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6229-2D68-4587-8DC0-871DFD288159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9231-6655-45F5-9C6B-DD333B1F5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85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A5DD-F875-4D75-8CAA-9ECEFC1979A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7723-9BCF-4FC1-87D9-FE1EC335C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40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6229-2D68-4587-8DC0-871DFD288159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9231-6655-45F5-9C6B-DD333B1F5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6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6229-2D68-4587-8DC0-871DFD288159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9231-6655-45F5-9C6B-DD333B1F5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30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6229-2D68-4587-8DC0-871DFD288159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9231-6655-45F5-9C6B-DD333B1F5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78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A5DD-F875-4D75-8CAA-9ECEFC1979A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7723-9BCF-4FC1-87D9-FE1EC335C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9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A5DD-F875-4D75-8CAA-9ECEFC1979A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7723-9BCF-4FC1-87D9-FE1EC335C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2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A5DD-F875-4D75-8CAA-9ECEFC1979A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7723-9BCF-4FC1-87D9-FE1EC335C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9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A5DD-F875-4D75-8CAA-9ECEFC1979A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7723-9BCF-4FC1-87D9-FE1EC335C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3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A5DD-F875-4D75-8CAA-9ECEFC1979A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7723-9BCF-4FC1-87D9-FE1EC335C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1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A5DD-F875-4D75-8CAA-9ECEFC1979A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7723-9BCF-4FC1-87D9-FE1EC335C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3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A5DD-F875-4D75-8CAA-9ECEFC1979A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7723-9BCF-4FC1-87D9-FE1EC335C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6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AA5DD-F875-4D75-8CAA-9ECEFC1979A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7723-9BCF-4FC1-87D9-FE1EC335C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8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76229-2D68-4587-8DC0-871DFD288159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59231-6655-45F5-9C6B-DD333B1F5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5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205B2-D19D-44BA-B1EB-F099EF8A9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0"/>
            <a:ext cx="8799444" cy="6176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u="sng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 –train station</a:t>
            </a: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Telephone booth</a:t>
            </a: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station</a:t>
            </a: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Foods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  Tell what is going on in living room</a:t>
            </a:r>
          </a:p>
          <a:p>
            <a:pPr marL="742950" indent="-742950">
              <a:buAutoNum type="arabicPeriod" startAt="6"/>
            </a:pP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 – office</a:t>
            </a:r>
          </a:p>
          <a:p>
            <a:pPr marL="742950" indent="-742950">
              <a:buAutoNum type="arabicPeriod" startAt="6"/>
            </a:pP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 scene- tell what is going on</a:t>
            </a:r>
          </a:p>
          <a:p>
            <a:pPr marL="0" indent="0">
              <a:buNone/>
            </a:pPr>
            <a:r>
              <a:rPr lang="en-US" sz="3600" b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  Idioms</a:t>
            </a:r>
            <a:endParaRPr lang="en-US" sz="3600" b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455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0A083-CC0B-4663-BAA1-CFF3E6B37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17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/>
              <a:t>           345, 298</a:t>
            </a:r>
          </a:p>
          <a:p>
            <a:pPr marL="0" indent="0">
              <a:buNone/>
            </a:pPr>
            <a:r>
              <a:rPr lang="en-US" sz="3200" b="1" dirty="0"/>
              <a:t>          </a:t>
            </a:r>
            <a:r>
              <a:rPr lang="en-US" sz="4800" b="1" dirty="0"/>
              <a:t>4, 050, 407</a:t>
            </a:r>
          </a:p>
          <a:p>
            <a:pPr marL="0" indent="0">
              <a:buNone/>
            </a:pPr>
            <a:r>
              <a:rPr lang="en-US" sz="4800" b="1"/>
              <a:t>     </a:t>
            </a:r>
            <a:r>
              <a:rPr lang="en-US" sz="4800" b="1" dirty="0"/>
              <a:t>16, 890, 560</a:t>
            </a:r>
          </a:p>
        </p:txBody>
      </p:sp>
    </p:spTree>
    <p:extLst>
      <p:ext uri="{BB962C8B-B14F-4D97-AF65-F5344CB8AC3E}">
        <p14:creationId xmlns:p14="http://schemas.microsoft.com/office/powerpoint/2010/main" val="3245114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DB43D5-F244-4CAE-84FA-3986D476D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A06621F-C921-49B1-8CE5-7446BDF784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5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3DD83-EFCB-4B64-AA1C-732E62F23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C3E153-454E-4ECE-9647-B3138EDF3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0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F3392-E639-40DC-8342-F86F6DA1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6C6427-0082-491F-AFEB-937C3EC68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1785" cy="6858000"/>
          </a:xfrm>
        </p:spPr>
      </p:pic>
    </p:spTree>
    <p:extLst>
      <p:ext uri="{BB962C8B-B14F-4D97-AF65-F5344CB8AC3E}">
        <p14:creationId xmlns:p14="http://schemas.microsoft.com/office/powerpoint/2010/main" val="1191439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50E61-EA55-4A18-BCBD-39873B48B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DB9638-E977-4073-B977-6DB43B450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1785" cy="6858000"/>
          </a:xfrm>
        </p:spPr>
      </p:pic>
    </p:spTree>
    <p:extLst>
      <p:ext uri="{BB962C8B-B14F-4D97-AF65-F5344CB8AC3E}">
        <p14:creationId xmlns:p14="http://schemas.microsoft.com/office/powerpoint/2010/main" val="605547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E8A44-FAF5-422C-BFD6-92D63449C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67DEDC-07E6-442C-883C-6AF1C384B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1785" cy="6858000"/>
          </a:xfrm>
        </p:spPr>
      </p:pic>
    </p:spTree>
    <p:extLst>
      <p:ext uri="{BB962C8B-B14F-4D97-AF65-F5344CB8AC3E}">
        <p14:creationId xmlns:p14="http://schemas.microsoft.com/office/powerpoint/2010/main" val="340027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11EEB-34C0-4BB8-9446-AC42A0406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62DEEC-3FB5-4504-A4C4-B61C2AE63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1785" cy="6858000"/>
          </a:xfrm>
        </p:spPr>
      </p:pic>
    </p:spTree>
    <p:extLst>
      <p:ext uri="{BB962C8B-B14F-4D97-AF65-F5344CB8AC3E}">
        <p14:creationId xmlns:p14="http://schemas.microsoft.com/office/powerpoint/2010/main" val="3046691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51AF-031A-4D5C-8D37-628303C6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A80183-9A5E-4502-8B82-DACBC0A10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1785" cy="6858000"/>
          </a:xfrm>
        </p:spPr>
      </p:pic>
    </p:spTree>
    <p:extLst>
      <p:ext uri="{BB962C8B-B14F-4D97-AF65-F5344CB8AC3E}">
        <p14:creationId xmlns:p14="http://schemas.microsoft.com/office/powerpoint/2010/main" val="1522072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D0C4C7-F29A-4572-BA77-052966CAC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6017"/>
            <a:ext cx="9144000" cy="675198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Idioms</a:t>
            </a:r>
          </a:p>
          <a:p>
            <a:pPr marL="742950" indent="-742950" algn="l">
              <a:buAutoNum type="arabi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 the bank</a:t>
            </a:r>
          </a:p>
          <a:p>
            <a:pPr marL="742950" indent="-742950" algn="l">
              <a:buAutoNum type="arabi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lives in an ivory tower</a:t>
            </a:r>
          </a:p>
          <a:p>
            <a:pPr marL="742950" indent="-742950" algn="l">
              <a:buAutoNum type="arabi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pulled up stakes</a:t>
            </a:r>
          </a:p>
          <a:p>
            <a:pPr marL="742950" indent="-742950" algn="l">
              <a:buAutoNum type="arabi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walks of life</a:t>
            </a:r>
          </a:p>
          <a:p>
            <a:pPr marL="742950" indent="-742950" algn="l">
              <a:buAutoNum type="arabi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 crust</a:t>
            </a:r>
          </a:p>
          <a:p>
            <a:pPr marL="742950" indent="-742950" algn="l">
              <a:buAutoNum type="arabi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a rain check</a:t>
            </a:r>
          </a:p>
        </p:txBody>
      </p:sp>
    </p:spTree>
    <p:extLst>
      <p:ext uri="{BB962C8B-B14F-4D97-AF65-F5344CB8AC3E}">
        <p14:creationId xmlns:p14="http://schemas.microsoft.com/office/powerpoint/2010/main" val="465269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71</Words>
  <Application>Microsoft Office PowerPoint</Application>
  <PresentationFormat>On-screen Show (4:3)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Eales</dc:creator>
  <cp:lastModifiedBy>Roger Eales</cp:lastModifiedBy>
  <cp:revision>11</cp:revision>
  <dcterms:created xsi:type="dcterms:W3CDTF">2017-07-21T18:34:20Z</dcterms:created>
  <dcterms:modified xsi:type="dcterms:W3CDTF">2017-08-28T14:07:22Z</dcterms:modified>
</cp:coreProperties>
</file>