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59" r:id="rId4"/>
    <p:sldId id="279" r:id="rId5"/>
    <p:sldId id="278" r:id="rId6"/>
    <p:sldId id="277" r:id="rId7"/>
    <p:sldId id="284" r:id="rId8"/>
    <p:sldId id="283" r:id="rId9"/>
    <p:sldId id="282" r:id="rId10"/>
    <p:sldId id="287" r:id="rId11"/>
    <p:sldId id="286" r:id="rId12"/>
    <p:sldId id="28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9762-012D-4E12-9CF6-384697FCA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B9803-D3FD-4D24-B579-A88E71B2E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0700A-D6C0-4D36-9124-AD19B2EE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6B01A-714C-4288-A570-7B0835CE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D85FE-9663-4D8C-8B49-3C53E008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AFBF-908C-42F6-96C5-0346E5443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D6A7E-AD52-473A-B430-D12A703C1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9E4B4-1389-48E4-9C2F-DF0E0400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3A1F-B287-455C-AB6F-BD32A4C1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E170-90E8-42B8-82A4-8BDBB3E4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8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A86A37-625D-489C-895A-E9AC59D3D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051A0-7250-47C9-93F9-ACD971DFC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8204D-2446-4387-B873-58B44A72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1E596-E85C-46E8-8659-F4EE0FA1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7600-001C-49DE-A197-77D9C25C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0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4EAC-5744-4554-89EF-6B691359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76F8-739A-4A47-8582-0836282D9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41124-5417-4B2B-A442-3A7E24F8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6EAB-2AA9-43AA-8D84-60D0DA42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998F7-E25D-41B6-B0AB-0D76FD16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0E19-EDFD-40B8-81EC-486090C3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54D0A-35E1-486A-853F-2B065AB8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3D0E8-62FB-45DD-AAF5-D0B0B5D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D8289-AEC5-4652-BF22-DF88192C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A045A-7073-47E3-99E4-F9773BCF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84C4-C8C7-432E-AB64-4BBBC5E0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A42B-0AAB-44D4-8E36-3E4347D7F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EBD48-8506-400D-AE3F-CC018331B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00FB3-49FB-4897-BB6D-C82EBE6C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901DB-D90F-4EA3-A559-FECAA427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A0713-2EC2-4DEC-82F7-CDC5FFDB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3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DC30-E325-439A-8275-6F7C733F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AD32F-DF3B-4F43-A4C6-16C5C8001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809D8-232B-40F6-B57A-C318729EE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1BDA7-9A78-453A-A4F7-C257C3FE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05801-D986-419F-9DC9-3D023DAB9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6B209-DFD8-460F-86DB-DB4FC895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950CB-5527-413A-8E9F-CCFAAFC2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0348E-87F2-426F-B666-64F99038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4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87E3-1909-489A-A880-838B05A2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E9032-8B4F-4AB6-A1A0-26CAB19B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F03A6-239A-42BF-A401-9CEE7BED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BE53F-BC9F-4424-B018-6FAF0098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2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A7F216-12B5-406D-BC28-D0E5BB48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8C219-9D46-4826-B1EE-FA1489AF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E9C3-27D3-4D44-9098-84A09629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BB06-CB4D-4626-894C-E35D8589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5B544-D485-46DB-8D19-9D8C3E832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D3830-AD2B-41A2-99FB-21EA35BCA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E4C65-4AA9-4F26-87F5-BFAB6D62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CB35F-5491-4140-ABAB-D53B4319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7E448-AAA8-4ADA-8ED5-9250AB17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8525-AA01-42AA-8F1C-2310B0DF0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36FD8F-99B1-4F86-94AF-5AF4CA496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3C8CD-A5BF-4B1E-86F8-48D71CC2A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1534F-F174-4F12-8F54-E791B0D6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2BCF8-BC3D-472C-9A9E-F6A4856A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000C0-70A0-4D08-A997-EC95BB3B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4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C98B5-B65A-454F-AA70-1E254226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62551-96B9-49B5-BB3B-2EA9275A4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8C17D-E9EE-4DDA-8857-1B4FE4B2F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9A96-2593-4C0C-A834-8587E49F495C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FB88F-4C2A-4A92-870C-9F305863B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878B0-B150-40D3-983D-9E7E2FD19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4146-1E1A-4A72-ADA2-CBFD14739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7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5410200"/>
          </a:xfrm>
        </p:spPr>
        <p:txBody>
          <a:bodyPr>
            <a:noAutofit/>
          </a:bodyPr>
          <a:lstStyle/>
          <a:p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r>
              <a:rPr lang="en-US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EADING LARGE NUMBERS</a:t>
            </a:r>
            <a:br>
              <a:rPr lang="en-US" b="1" u="sng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br>
              <a:rPr lang="en-US" b="1" u="sng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</a:rPr>
              <a:t>Identifying country, continent, capital city, people, language </a:t>
            </a:r>
            <a:b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</a:rPr>
              <a:t>Reading population of capital cities.</a:t>
            </a:r>
            <a:br>
              <a:rPr lang="en-US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en-US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6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   Australia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	Australia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Capital City:	Canberra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English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Australians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Australian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381,488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0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	Slovakia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	Europe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Capital City:	Bratislava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Slovak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Slovakians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Slovak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432,801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0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Capital City:	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</a:t>
            </a:r>
            <a:r>
              <a:rPr lang="en-US" sz="4000" dirty="0">
                <a:latin typeface="Comic Sans MS" panose="030F0702030302020204" pitchFamily="66" charset="0"/>
              </a:rPr>
              <a:t>	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0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9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8CFB-8F42-4C06-A2C0-CD398C1B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Using the handout have students try to </a:t>
            </a:r>
            <a:r>
              <a:rPr lang="en-US" sz="4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indentify</a:t>
            </a: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Country:			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Continent:	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Capital City:		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 Language:		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 People:			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 Adjective		</a:t>
            </a:r>
          </a:p>
          <a:p>
            <a:pPr marL="651510" lvl="0" indent="-514350">
              <a:buFont typeface="Arial" panose="020B0604020202020204" pitchFamily="34" charset="0"/>
              <a:buAutoNum type="arabicPeriod"/>
            </a:pPr>
            <a:r>
              <a:rPr lang="en-US" sz="4000" b="1" dirty="0">
                <a:solidFill>
                  <a:prstClr val="white"/>
                </a:solidFill>
                <a:latin typeface="Comic Sans MS" panose="030F0702030302020204" pitchFamily="66" charset="0"/>
              </a:rPr>
              <a:t>  Population:	</a:t>
            </a:r>
            <a:r>
              <a:rPr lang="en-US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endParaRPr lang="en-US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3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	China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   	Asia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Capital City:	Beijing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Chinese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Chinese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Chinese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17, 311,000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9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1.     </a:t>
            </a:r>
            <a:r>
              <a:rPr lang="en-US" sz="4000" dirty="0">
                <a:latin typeface="Comic Sans MS" panose="030F0702030302020204" pitchFamily="66" charset="0"/>
              </a:rPr>
              <a:t>     </a:t>
            </a: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Country:		 	Germany	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2.      Continent:		Europe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3.      Capital City:	Berlin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4.       Language:		German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5.       People:			German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6.       Adjective		German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7.       Population:	4,429,847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	Peru	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South America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Capital City:	Lima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Spanish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Peruvians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Peruvian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8,432,935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1.  </a:t>
            </a:r>
            <a:r>
              <a:rPr lang="en-US" sz="4000" dirty="0">
                <a:latin typeface="Comic Sans MS" panose="030F0702030302020204" pitchFamily="66" charset="0"/>
              </a:rPr>
              <a:t>     </a:t>
            </a: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Country:			Czech Rep</a:t>
            </a:r>
            <a:r>
              <a:rPr lang="en-US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2.      Continent:		Europe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3.      Capital City:	Prague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4.       Language:		Czech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5.       People:			Czech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6.       Adjective		Czech</a:t>
            </a:r>
          </a:p>
          <a:p>
            <a:pPr marL="137160" indent="0">
              <a:buNone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7.       Population: 1,277,332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United States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North America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Capital City:	Washington, D.C.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English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Americans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American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632,323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		Japan	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	Asia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Capital City:	Tokyo/Yokohama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Japanese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Japanese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Japanese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   37,126,000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6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Country:	    </a:t>
            </a:r>
            <a:r>
              <a:rPr lang="en-US" sz="4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Dem.Rep.Congo</a:t>
            </a:r>
            <a:endParaRPr lang="en-US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Continent:	 Africa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Capital City:	Kinshasa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Language:		French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People:			Congolese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Adjective		Congolese</a:t>
            </a:r>
          </a:p>
          <a:p>
            <a:pPr marL="651510" indent="-5143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Population:	7,843,032</a:t>
            </a:r>
          </a:p>
          <a:p>
            <a:pPr marL="651510" indent="-514350">
              <a:buAutoNum type="arabicPeriod"/>
            </a:pP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               READING LARGE NUMBERS  Identifying country, continent, capital city, people, language  Reading population of capital cities.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reales</dc:creator>
  <cp:lastModifiedBy>Roger Eales</cp:lastModifiedBy>
  <cp:revision>16</cp:revision>
  <dcterms:created xsi:type="dcterms:W3CDTF">2015-03-09T23:36:47Z</dcterms:created>
  <dcterms:modified xsi:type="dcterms:W3CDTF">2018-02-14T15:53:11Z</dcterms:modified>
</cp:coreProperties>
</file>