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8" r:id="rId3"/>
    <p:sldId id="259" r:id="rId4"/>
    <p:sldId id="279" r:id="rId5"/>
    <p:sldId id="278" r:id="rId6"/>
    <p:sldId id="277" r:id="rId7"/>
    <p:sldId id="284" r:id="rId8"/>
    <p:sldId id="283" r:id="rId9"/>
    <p:sldId id="282" r:id="rId10"/>
    <p:sldId id="287" r:id="rId11"/>
    <p:sldId id="286" r:id="rId12"/>
    <p:sldId id="285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D9762-012D-4E12-9CF6-384697FCA3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8B9803-D3FD-4D24-B579-A88E71B2E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0700A-D6C0-4D36-9124-AD19B2EE7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9A96-2593-4C0C-A834-8587E49F495C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6B01A-714C-4288-A570-7B0835CE6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D85FE-9663-4D8C-8B49-3C53E008B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4146-1E1A-4A72-ADA2-CBFD1473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59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3AFBF-908C-42F6-96C5-0346E5443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ED6A7E-AD52-473A-B430-D12A703C1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9E4B4-1389-48E4-9C2F-DF0E04003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9A96-2593-4C0C-A834-8587E49F495C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A3A1F-B287-455C-AB6F-BD32A4C18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2E170-90E8-42B8-82A4-8BDBB3E49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4146-1E1A-4A72-ADA2-CBFD1473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285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A86A37-625D-489C-895A-E9AC59D3DA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7051A0-7250-47C9-93F9-ACD971DFCA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C8204D-2446-4387-B873-58B44A720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9A96-2593-4C0C-A834-8587E49F495C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1E596-E85C-46E8-8659-F4EE0FA1A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F7600-001C-49DE-A197-77D9C25CC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4146-1E1A-4A72-ADA2-CBFD1473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08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64EAC-5744-4554-89EF-6B691359A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F76F8-739A-4A47-8582-0836282D9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41124-5417-4B2B-A442-3A7E24F8A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9A96-2593-4C0C-A834-8587E49F495C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96EAB-2AA9-43AA-8D84-60D0DA42C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8998F7-E25D-41B6-B0AB-0D76FD169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4146-1E1A-4A72-ADA2-CBFD1473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3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30E19-EDFD-40B8-81EC-486090C35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54D0A-35E1-486A-853F-2B065AB8A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3D0E8-62FB-45DD-AAF5-D0B0B5D0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9A96-2593-4C0C-A834-8587E49F495C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D8289-AEC5-4652-BF22-DF88192C9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A045A-7073-47E3-99E4-F9773BCF5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4146-1E1A-4A72-ADA2-CBFD1473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2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984C4-C8C7-432E-AB64-4BBBC5E0A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4A42B-0AAB-44D4-8E36-3E4347D7F7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EEBD48-8506-400D-AE3F-CC018331BC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00FB3-49FB-4897-BB6D-C82EBE6CE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9A96-2593-4C0C-A834-8587E49F495C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F901DB-D90F-4EA3-A559-FECAA4272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5A0713-2EC2-4DEC-82F7-CDC5FFDB9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4146-1E1A-4A72-ADA2-CBFD1473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431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DDC30-E325-439A-8275-6F7C733FE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1AD32F-DF3B-4F43-A4C6-16C5C8001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4809D8-232B-40F6-B57A-C318729EE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D1BDA7-9A78-453A-A4F7-C257C3FE57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305801-D986-419F-9DC9-3D023DAB9E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06B209-DFD8-460F-86DB-DB4FC8953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9A96-2593-4C0C-A834-8587E49F495C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3950CB-5527-413A-8E9F-CCFAAFC27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60348E-87F2-426F-B666-64F990380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4146-1E1A-4A72-ADA2-CBFD1473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43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A87E3-1909-489A-A880-838B05A24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E9032-8B4F-4AB6-A1A0-26CAB19BB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9A96-2593-4C0C-A834-8587E49F495C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9F03A6-239A-42BF-A401-9CEE7BED6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BBE53F-BC9F-4424-B018-6FAF0098C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4146-1E1A-4A72-ADA2-CBFD1473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82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A7F216-12B5-406D-BC28-D0E5BB489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9A96-2593-4C0C-A834-8587E49F495C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88C219-9D46-4826-B1EE-FA1489AFA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FE9C3-27D3-4D44-9098-84A096299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4146-1E1A-4A72-ADA2-CBFD1473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60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1BB06-CB4D-4626-894C-E35D8589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5B544-D485-46DB-8D19-9D8C3E832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8D3830-AD2B-41A2-99FB-21EA35BCA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9E4C65-4AA9-4F26-87F5-BFAB6D623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9A96-2593-4C0C-A834-8587E49F495C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ECB35F-5491-4140-ABAB-D53B43195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A7E448-AAA8-4ADA-8ED5-9250AB173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4146-1E1A-4A72-ADA2-CBFD1473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593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F8525-AA01-42AA-8F1C-2310B0DF0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36FD8F-99B1-4F86-94AF-5AF4CA496B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63C8CD-A5BF-4B1E-86F8-48D71CC2A5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51534F-F174-4F12-8F54-E791B0D67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9A96-2593-4C0C-A834-8587E49F495C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D2BCF8-BC3D-472C-9A9E-F6A4856AC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B000C0-70A0-4D08-A997-EC95BB3B5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4146-1E1A-4A72-ADA2-CBFD1473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4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1C98B5-B65A-454F-AA70-1E2542266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462551-96B9-49B5-BB3B-2EA9275A4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8C17D-E9EE-4DDA-8857-1B4FE4B2FE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49A96-2593-4C0C-A834-8587E49F495C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FB88F-4C2A-4A92-870C-9F305863B8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878B0-B150-40D3-983D-9E7E2FD19E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B4146-1E1A-4A72-ADA2-CBFD1473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77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838200"/>
            <a:ext cx="8229600" cy="5410200"/>
          </a:xfrm>
        </p:spPr>
        <p:txBody>
          <a:bodyPr>
            <a:noAutofit/>
          </a:bodyPr>
          <a:lstStyle/>
          <a:p>
            <a:br>
              <a:rPr lang="en-US" sz="6600" dirty="0">
                <a:solidFill>
                  <a:schemeClr val="bg1"/>
                </a:solidFill>
              </a:rPr>
            </a:br>
            <a:br>
              <a:rPr lang="en-US" sz="6600" dirty="0">
                <a:solidFill>
                  <a:schemeClr val="bg1"/>
                </a:solidFill>
              </a:rPr>
            </a:br>
            <a:br>
              <a:rPr lang="en-US" sz="6600" dirty="0">
                <a:solidFill>
                  <a:schemeClr val="bg1"/>
                </a:solidFill>
              </a:rPr>
            </a:br>
            <a:br>
              <a:rPr lang="en-US" sz="6600" dirty="0">
                <a:solidFill>
                  <a:schemeClr val="bg1"/>
                </a:solidFill>
              </a:rPr>
            </a:br>
            <a:br>
              <a:rPr lang="en-US" sz="6600" dirty="0">
                <a:solidFill>
                  <a:schemeClr val="bg1"/>
                </a:solidFill>
              </a:rPr>
            </a:br>
            <a:br>
              <a:rPr lang="en-US" sz="6600" dirty="0">
                <a:solidFill>
                  <a:schemeClr val="bg1"/>
                </a:solidFill>
              </a:rPr>
            </a:br>
            <a:br>
              <a:rPr lang="en-US" sz="6600" dirty="0">
                <a:solidFill>
                  <a:schemeClr val="bg1"/>
                </a:solidFill>
              </a:rPr>
            </a:br>
            <a:br>
              <a:rPr lang="en-US" sz="6600" dirty="0">
                <a:solidFill>
                  <a:schemeClr val="bg1"/>
                </a:solidFill>
              </a:rPr>
            </a:br>
            <a:br>
              <a:rPr lang="en-US" sz="6600" dirty="0">
                <a:solidFill>
                  <a:schemeClr val="bg1"/>
                </a:solidFill>
              </a:rPr>
            </a:br>
            <a:br>
              <a:rPr lang="en-US" sz="6600" dirty="0">
                <a:solidFill>
                  <a:schemeClr val="bg1"/>
                </a:solidFill>
              </a:rPr>
            </a:br>
            <a:br>
              <a:rPr lang="en-US" sz="6600" dirty="0">
                <a:solidFill>
                  <a:schemeClr val="bg1"/>
                </a:solidFill>
              </a:rPr>
            </a:br>
            <a:br>
              <a:rPr lang="en-US" sz="6600" dirty="0">
                <a:solidFill>
                  <a:schemeClr val="bg1"/>
                </a:solidFill>
              </a:rPr>
            </a:br>
            <a:br>
              <a:rPr lang="en-US" sz="6600" dirty="0">
                <a:solidFill>
                  <a:schemeClr val="bg1"/>
                </a:solidFill>
              </a:rPr>
            </a:br>
            <a:br>
              <a:rPr lang="en-US" sz="6600" dirty="0">
                <a:solidFill>
                  <a:schemeClr val="bg1"/>
                </a:solidFill>
              </a:rPr>
            </a:br>
            <a:br>
              <a:rPr lang="en-US" sz="6600" dirty="0">
                <a:solidFill>
                  <a:schemeClr val="bg1"/>
                </a:solidFill>
              </a:rPr>
            </a:br>
            <a:r>
              <a:rPr lang="en-US" sz="6600" b="1" dirty="0">
                <a:solidFill>
                  <a:schemeClr val="bg1"/>
                </a:solidFill>
                <a:latin typeface="Comic Sans MS" panose="030F0702030302020204" pitchFamily="66" charset="0"/>
              </a:rPr>
              <a:t>R</a:t>
            </a:r>
            <a:r>
              <a:rPr lang="en-US" b="1" u="sng" dirty="0">
                <a:solidFill>
                  <a:schemeClr val="bg1"/>
                </a:solidFill>
                <a:latin typeface="Comic Sans MS" panose="030F0702030302020204" pitchFamily="66" charset="0"/>
              </a:rPr>
              <a:t>EADING LARGE NUMBERS</a:t>
            </a:r>
            <a:br>
              <a:rPr lang="en-US" b="1" u="sng" dirty="0">
                <a:solidFill>
                  <a:schemeClr val="bg1"/>
                </a:solidFill>
                <a:latin typeface="Comic Sans MS" panose="030F0702030302020204" pitchFamily="66" charset="0"/>
              </a:rPr>
            </a:br>
            <a:br>
              <a:rPr lang="en-US" b="1" u="sng" dirty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US" b="1" dirty="0">
                <a:solidFill>
                  <a:schemeClr val="bg1"/>
                </a:solidFill>
                <a:latin typeface="Comic Sans MS" panose="030F0702030302020204" pitchFamily="66" charset="0"/>
              </a:rPr>
              <a:t>Identifying country, continent, capital city, people, language </a:t>
            </a:r>
            <a:br>
              <a:rPr lang="en-US" b="1" dirty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n-US" b="1" dirty="0">
                <a:solidFill>
                  <a:schemeClr val="bg1"/>
                </a:solidFill>
                <a:latin typeface="Comic Sans MS" panose="030F0702030302020204" pitchFamily="66" charset="0"/>
              </a:rPr>
              <a:t>Reading population of capital cities.</a:t>
            </a:r>
            <a:br>
              <a:rPr lang="en-US" b="1" dirty="0">
                <a:solidFill>
                  <a:schemeClr val="bg1"/>
                </a:solidFill>
                <a:latin typeface="Comic Sans MS" panose="030F0702030302020204" pitchFamily="66" charset="0"/>
              </a:rPr>
            </a:br>
            <a:endParaRPr lang="en-US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867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309360"/>
          </a:xfrm>
        </p:spPr>
        <p:txBody>
          <a:bodyPr>
            <a:normAutofit/>
          </a:bodyPr>
          <a:lstStyle/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Country:		   Australia	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Continent:		Australia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Capital City:	Canberra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Language:		English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People:			Australians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Adjective		Australian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Population:	381,488</a:t>
            </a:r>
          </a:p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00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309360"/>
          </a:xfrm>
        </p:spPr>
        <p:txBody>
          <a:bodyPr>
            <a:normAutofit/>
          </a:bodyPr>
          <a:lstStyle/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Country:			Slovakia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Continent:		Europe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Capital City:	Bratislava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Language:		Slovak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People:			Slovakians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Adjective		Slovak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Population:	432,801</a:t>
            </a:r>
          </a:p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00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309360"/>
          </a:xfrm>
        </p:spPr>
        <p:txBody>
          <a:bodyPr>
            <a:normAutofit/>
          </a:bodyPr>
          <a:lstStyle/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Country:			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Continent:	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Capital City:		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Language:		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People:			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Adjective		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Population:	</a:t>
            </a:r>
            <a:r>
              <a:rPr lang="en-US" sz="4000" dirty="0">
                <a:latin typeface="Comic Sans MS" panose="030F0702030302020204" pitchFamily="66" charset="0"/>
              </a:rPr>
              <a:t>	</a:t>
            </a:r>
          </a:p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00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99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A8CFB-8F42-4C06-A2C0-CD398C1B4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Using the handout have students try to </a:t>
            </a:r>
            <a:r>
              <a:rPr lang="en-US" sz="4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indentify</a:t>
            </a: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  <a:p>
            <a:pPr marL="651510" lvl="0" indent="-514350">
              <a:buFont typeface="Arial" panose="020B0604020202020204" pitchFamily="34" charset="0"/>
              <a:buAutoNum type="arabicPeriod"/>
            </a:pPr>
            <a:r>
              <a:rPr lang="en-US" sz="4000" b="1" dirty="0">
                <a:solidFill>
                  <a:prstClr val="white"/>
                </a:solidFill>
                <a:latin typeface="Comic Sans MS" panose="030F0702030302020204" pitchFamily="66" charset="0"/>
              </a:rPr>
              <a:t> Country:			</a:t>
            </a:r>
          </a:p>
          <a:p>
            <a:pPr marL="651510" lvl="0" indent="-514350">
              <a:buFont typeface="Arial" panose="020B0604020202020204" pitchFamily="34" charset="0"/>
              <a:buAutoNum type="arabicPeriod"/>
            </a:pPr>
            <a:r>
              <a:rPr lang="en-US" sz="4000" b="1" dirty="0">
                <a:solidFill>
                  <a:prstClr val="white"/>
                </a:solidFill>
                <a:latin typeface="Comic Sans MS" panose="030F0702030302020204" pitchFamily="66" charset="0"/>
              </a:rPr>
              <a:t> Continent:	</a:t>
            </a:r>
          </a:p>
          <a:p>
            <a:pPr marL="651510" lvl="0" indent="-514350">
              <a:buFont typeface="Arial" panose="020B0604020202020204" pitchFamily="34" charset="0"/>
              <a:buAutoNum type="arabicPeriod"/>
            </a:pPr>
            <a:r>
              <a:rPr lang="en-US" sz="4000" b="1" dirty="0">
                <a:solidFill>
                  <a:prstClr val="white"/>
                </a:solidFill>
                <a:latin typeface="Comic Sans MS" panose="030F0702030302020204" pitchFamily="66" charset="0"/>
              </a:rPr>
              <a:t> Capital City:		</a:t>
            </a:r>
          </a:p>
          <a:p>
            <a:pPr marL="651510" lvl="0" indent="-514350">
              <a:buFont typeface="Arial" panose="020B0604020202020204" pitchFamily="34" charset="0"/>
              <a:buAutoNum type="arabicPeriod"/>
            </a:pPr>
            <a:r>
              <a:rPr lang="en-US" sz="4000" b="1" dirty="0">
                <a:solidFill>
                  <a:prstClr val="white"/>
                </a:solidFill>
                <a:latin typeface="Comic Sans MS" panose="030F0702030302020204" pitchFamily="66" charset="0"/>
              </a:rPr>
              <a:t>  Language:		</a:t>
            </a:r>
          </a:p>
          <a:p>
            <a:pPr marL="651510" lvl="0" indent="-514350">
              <a:buFont typeface="Arial" panose="020B0604020202020204" pitchFamily="34" charset="0"/>
              <a:buAutoNum type="arabicPeriod"/>
            </a:pPr>
            <a:r>
              <a:rPr lang="en-US" sz="4000" b="1" dirty="0">
                <a:solidFill>
                  <a:prstClr val="white"/>
                </a:solidFill>
                <a:latin typeface="Comic Sans MS" panose="030F0702030302020204" pitchFamily="66" charset="0"/>
              </a:rPr>
              <a:t>  People:			</a:t>
            </a:r>
          </a:p>
          <a:p>
            <a:pPr marL="651510" lvl="0" indent="-514350">
              <a:buFont typeface="Arial" panose="020B0604020202020204" pitchFamily="34" charset="0"/>
              <a:buAutoNum type="arabicPeriod"/>
            </a:pPr>
            <a:r>
              <a:rPr lang="en-US" sz="4000" b="1" dirty="0">
                <a:solidFill>
                  <a:prstClr val="white"/>
                </a:solidFill>
                <a:latin typeface="Comic Sans MS" panose="030F0702030302020204" pitchFamily="66" charset="0"/>
              </a:rPr>
              <a:t>  Adjective		</a:t>
            </a:r>
          </a:p>
          <a:p>
            <a:pPr marL="651510" lvl="0" indent="-514350">
              <a:buFont typeface="Arial" panose="020B0604020202020204" pitchFamily="34" charset="0"/>
              <a:buAutoNum type="arabicPeriod"/>
            </a:pPr>
            <a:r>
              <a:rPr lang="en-US" sz="4000" b="1" dirty="0">
                <a:solidFill>
                  <a:prstClr val="white"/>
                </a:solidFill>
                <a:latin typeface="Comic Sans MS" panose="030F0702030302020204" pitchFamily="66" charset="0"/>
              </a:rPr>
              <a:t>  Population:	</a:t>
            </a:r>
            <a:r>
              <a:rPr lang="en-US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	</a:t>
            </a:r>
            <a:endParaRPr lang="en-US" sz="4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231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309360"/>
          </a:xfrm>
        </p:spPr>
        <p:txBody>
          <a:bodyPr>
            <a:normAutofit/>
          </a:bodyPr>
          <a:lstStyle/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Country:			China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Continent:	   	Asia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Capital City:	Beijing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Language:		Chinese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People:			Chinese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Adjective		Chinese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Population:	17, 311,000</a:t>
            </a:r>
          </a:p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99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309360"/>
          </a:xfrm>
        </p:spPr>
        <p:txBody>
          <a:bodyPr>
            <a:normAutofit/>
          </a:bodyPr>
          <a:lstStyle/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  <a:p>
            <a:pPr marL="137160" indent="0">
              <a:buNone/>
            </a:pPr>
            <a:r>
              <a:rPr lang="en-US" sz="4000" dirty="0">
                <a:solidFill>
                  <a:schemeClr val="bg1"/>
                </a:solidFill>
                <a:latin typeface="Comic Sans MS" panose="030F0702030302020204" pitchFamily="66" charset="0"/>
              </a:rPr>
              <a:t>1.     </a:t>
            </a:r>
            <a:r>
              <a:rPr lang="en-US" sz="4000" dirty="0">
                <a:latin typeface="Comic Sans MS" panose="030F0702030302020204" pitchFamily="66" charset="0"/>
              </a:rPr>
              <a:t>     </a:t>
            </a: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Country:		 	Germany	</a:t>
            </a:r>
          </a:p>
          <a:p>
            <a:pPr marL="137160" indent="0">
              <a:buNone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2.      Continent:		Europe</a:t>
            </a:r>
          </a:p>
          <a:p>
            <a:pPr marL="137160" indent="0">
              <a:buNone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3.      Capital City:	Berlin</a:t>
            </a:r>
          </a:p>
          <a:p>
            <a:pPr marL="137160" indent="0">
              <a:buNone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4.       Language:		German</a:t>
            </a:r>
          </a:p>
          <a:p>
            <a:pPr marL="137160" indent="0">
              <a:buNone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5.       People:			German</a:t>
            </a:r>
          </a:p>
          <a:p>
            <a:pPr marL="137160" indent="0">
              <a:buNone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6.       Adjective		German</a:t>
            </a:r>
          </a:p>
          <a:p>
            <a:pPr marL="137160" indent="0">
              <a:buNone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7.       Population:	4,429,847</a:t>
            </a:r>
          </a:p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14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309360"/>
          </a:xfrm>
        </p:spPr>
        <p:txBody>
          <a:bodyPr>
            <a:normAutofit/>
          </a:bodyPr>
          <a:lstStyle/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Country:			Peru		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Continent:	South America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Capital City:	Lima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Language:		Spanish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People:			Peruvians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Adjective		Peruvian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Population:	8,432,935</a:t>
            </a:r>
          </a:p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14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309360"/>
          </a:xfrm>
        </p:spPr>
        <p:txBody>
          <a:bodyPr>
            <a:normAutofit/>
          </a:bodyPr>
          <a:lstStyle/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  <a:p>
            <a:pPr marL="137160" indent="0">
              <a:buNone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1.  </a:t>
            </a:r>
            <a:r>
              <a:rPr lang="en-US" sz="4000" dirty="0">
                <a:latin typeface="Comic Sans MS" panose="030F0702030302020204" pitchFamily="66" charset="0"/>
              </a:rPr>
              <a:t>     </a:t>
            </a: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Country:			Czech Rep</a:t>
            </a:r>
            <a:r>
              <a:rPr lang="en-US" sz="4000" dirty="0">
                <a:solidFill>
                  <a:schemeClr val="bg1"/>
                </a:solidFill>
                <a:latin typeface="Comic Sans MS" panose="030F0702030302020204" pitchFamily="66" charset="0"/>
              </a:rPr>
              <a:t>.</a:t>
            </a:r>
          </a:p>
          <a:p>
            <a:pPr marL="137160" indent="0">
              <a:buNone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2.      Continent:		Europe</a:t>
            </a:r>
          </a:p>
          <a:p>
            <a:pPr marL="137160" indent="0">
              <a:buNone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3.      Capital City:	Prague</a:t>
            </a:r>
          </a:p>
          <a:p>
            <a:pPr marL="137160" indent="0">
              <a:buNone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4.       Language:		Czech</a:t>
            </a:r>
          </a:p>
          <a:p>
            <a:pPr marL="137160" indent="0">
              <a:buNone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5.       People:			Czech</a:t>
            </a:r>
          </a:p>
          <a:p>
            <a:pPr marL="137160" indent="0">
              <a:buNone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6.       Adjective		Czech</a:t>
            </a:r>
          </a:p>
          <a:p>
            <a:pPr marL="137160" indent="0">
              <a:buNone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7.       Population: 1,277,332</a:t>
            </a:r>
          </a:p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14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309360"/>
          </a:xfrm>
        </p:spPr>
        <p:txBody>
          <a:bodyPr>
            <a:normAutofit/>
          </a:bodyPr>
          <a:lstStyle/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Country:		United States	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Continent:	North America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Capital City:	Washington, D.C.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Language:		English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People:			Americans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Adjective		American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Population:	632,323</a:t>
            </a:r>
          </a:p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14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309360"/>
          </a:xfrm>
        </p:spPr>
        <p:txBody>
          <a:bodyPr>
            <a:normAutofit/>
          </a:bodyPr>
          <a:lstStyle/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Country:			Japan	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Continent:		Asia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Capital City:	Tokyo/Yokohama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Language:		Japanese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People:			Japanese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Adjective		Japanese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Population:   37,126,000</a:t>
            </a:r>
          </a:p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14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309360"/>
          </a:xfrm>
        </p:spPr>
        <p:txBody>
          <a:bodyPr>
            <a:normAutofit/>
          </a:bodyPr>
          <a:lstStyle/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Country:	    </a:t>
            </a:r>
            <a:r>
              <a:rPr lang="en-US" sz="4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Dem.Rep.Congo</a:t>
            </a:r>
            <a:endParaRPr lang="en-US" sz="4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Continent:	 Africa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Capital City:	Kinshasa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Language:		French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People:			Congolese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Adjective		Congolese</a:t>
            </a:r>
          </a:p>
          <a:p>
            <a:pPr marL="651510" indent="-5143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      Population:	7,843,032</a:t>
            </a:r>
          </a:p>
          <a:p>
            <a:pPr marL="651510" indent="-514350">
              <a:buAutoNum type="arabicPeriod"/>
            </a:pPr>
            <a:endParaRPr lang="en-US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14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43</Words>
  <Application>Microsoft Office PowerPoint</Application>
  <PresentationFormat>On-screen Show (4:3)</PresentationFormat>
  <Paragraphs>99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Office Theme</vt:lpstr>
      <vt:lpstr>               READING LARGE NUMBERS  Identifying country, continent, capital city, people, language  Reading population of capital cities.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reales</dc:creator>
  <cp:lastModifiedBy>Roger Eales</cp:lastModifiedBy>
  <cp:revision>16</cp:revision>
  <dcterms:created xsi:type="dcterms:W3CDTF">2015-03-09T23:36:47Z</dcterms:created>
  <dcterms:modified xsi:type="dcterms:W3CDTF">2018-02-14T15:53:11Z</dcterms:modified>
</cp:coreProperties>
</file>