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57" r:id="rId4"/>
    <p:sldId id="258" r:id="rId5"/>
    <p:sldId id="259" r:id="rId6"/>
    <p:sldId id="260" r:id="rId7"/>
    <p:sldId id="261" r:id="rId8"/>
    <p:sldId id="262" r:id="rId9"/>
    <p:sldId id="263" r:id="rId10"/>
    <p:sldId id="264" r:id="rId11"/>
    <p:sldId id="265" r:id="rId12"/>
    <p:sldId id="266" r:id="rId13"/>
    <p:sldId id="275" r:id="rId14"/>
    <p:sldId id="274" r:id="rId15"/>
    <p:sldId id="267" r:id="rId16"/>
    <p:sldId id="268" r:id="rId17"/>
    <p:sldId id="279" r:id="rId18"/>
    <p:sldId id="282" r:id="rId19"/>
    <p:sldId id="284" r:id="rId20"/>
    <p:sldId id="287" r:id="rId21"/>
    <p:sldId id="289" r:id="rId22"/>
    <p:sldId id="270" r:id="rId23"/>
    <p:sldId id="290"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57DB3E-DAA8-420E-B953-314E792FC682}"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7EDDA-E12E-4CD6-8D73-FC61F4EB6848}" type="slidenum">
              <a:rPr lang="en-US" smtClean="0"/>
              <a:t>‹#›</a:t>
            </a:fld>
            <a:endParaRPr lang="en-US"/>
          </a:p>
        </p:txBody>
      </p:sp>
    </p:spTree>
    <p:extLst>
      <p:ext uri="{BB962C8B-B14F-4D97-AF65-F5344CB8AC3E}">
        <p14:creationId xmlns:p14="http://schemas.microsoft.com/office/powerpoint/2010/main" val="1460987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57DB3E-DAA8-420E-B953-314E792FC682}"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7EDDA-E12E-4CD6-8D73-FC61F4EB6848}" type="slidenum">
              <a:rPr lang="en-US" smtClean="0"/>
              <a:t>‹#›</a:t>
            </a:fld>
            <a:endParaRPr lang="en-US"/>
          </a:p>
        </p:txBody>
      </p:sp>
    </p:spTree>
    <p:extLst>
      <p:ext uri="{BB962C8B-B14F-4D97-AF65-F5344CB8AC3E}">
        <p14:creationId xmlns:p14="http://schemas.microsoft.com/office/powerpoint/2010/main" val="1403614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57DB3E-DAA8-420E-B953-314E792FC682}"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7EDDA-E12E-4CD6-8D73-FC61F4EB6848}" type="slidenum">
              <a:rPr lang="en-US" smtClean="0"/>
              <a:t>‹#›</a:t>
            </a:fld>
            <a:endParaRPr lang="en-US"/>
          </a:p>
        </p:txBody>
      </p:sp>
    </p:spTree>
    <p:extLst>
      <p:ext uri="{BB962C8B-B14F-4D97-AF65-F5344CB8AC3E}">
        <p14:creationId xmlns:p14="http://schemas.microsoft.com/office/powerpoint/2010/main" val="4020826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57DB3E-DAA8-420E-B953-314E792FC682}"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7EDDA-E12E-4CD6-8D73-FC61F4EB6848}" type="slidenum">
              <a:rPr lang="en-US" smtClean="0"/>
              <a:t>‹#›</a:t>
            </a:fld>
            <a:endParaRPr lang="en-US"/>
          </a:p>
        </p:txBody>
      </p:sp>
    </p:spTree>
    <p:extLst>
      <p:ext uri="{BB962C8B-B14F-4D97-AF65-F5344CB8AC3E}">
        <p14:creationId xmlns:p14="http://schemas.microsoft.com/office/powerpoint/2010/main" val="2954640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957DB3E-DAA8-420E-B953-314E792FC682}"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7EDDA-E12E-4CD6-8D73-FC61F4EB6848}" type="slidenum">
              <a:rPr lang="en-US" smtClean="0"/>
              <a:t>‹#›</a:t>
            </a:fld>
            <a:endParaRPr lang="en-US"/>
          </a:p>
        </p:txBody>
      </p:sp>
    </p:spTree>
    <p:extLst>
      <p:ext uri="{BB962C8B-B14F-4D97-AF65-F5344CB8AC3E}">
        <p14:creationId xmlns:p14="http://schemas.microsoft.com/office/powerpoint/2010/main" val="223649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57DB3E-DAA8-420E-B953-314E792FC682}" type="datetimeFigureOut">
              <a:rPr lang="en-US" smtClean="0"/>
              <a:t>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7EDDA-E12E-4CD6-8D73-FC61F4EB6848}" type="slidenum">
              <a:rPr lang="en-US" smtClean="0"/>
              <a:t>‹#›</a:t>
            </a:fld>
            <a:endParaRPr lang="en-US"/>
          </a:p>
        </p:txBody>
      </p:sp>
    </p:spTree>
    <p:extLst>
      <p:ext uri="{BB962C8B-B14F-4D97-AF65-F5344CB8AC3E}">
        <p14:creationId xmlns:p14="http://schemas.microsoft.com/office/powerpoint/2010/main" val="991335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57DB3E-DAA8-420E-B953-314E792FC682}" type="datetimeFigureOut">
              <a:rPr lang="en-US" smtClean="0"/>
              <a:t>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27EDDA-E12E-4CD6-8D73-FC61F4EB6848}" type="slidenum">
              <a:rPr lang="en-US" smtClean="0"/>
              <a:t>‹#›</a:t>
            </a:fld>
            <a:endParaRPr lang="en-US"/>
          </a:p>
        </p:txBody>
      </p:sp>
    </p:spTree>
    <p:extLst>
      <p:ext uri="{BB962C8B-B14F-4D97-AF65-F5344CB8AC3E}">
        <p14:creationId xmlns:p14="http://schemas.microsoft.com/office/powerpoint/2010/main" val="914717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57DB3E-DAA8-420E-B953-314E792FC682}" type="datetimeFigureOut">
              <a:rPr lang="en-US" smtClean="0"/>
              <a:t>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27EDDA-E12E-4CD6-8D73-FC61F4EB6848}" type="slidenum">
              <a:rPr lang="en-US" smtClean="0"/>
              <a:t>‹#›</a:t>
            </a:fld>
            <a:endParaRPr lang="en-US"/>
          </a:p>
        </p:txBody>
      </p:sp>
    </p:spTree>
    <p:extLst>
      <p:ext uri="{BB962C8B-B14F-4D97-AF65-F5344CB8AC3E}">
        <p14:creationId xmlns:p14="http://schemas.microsoft.com/office/powerpoint/2010/main" val="2616074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57DB3E-DAA8-420E-B953-314E792FC682}" type="datetimeFigureOut">
              <a:rPr lang="en-US" smtClean="0"/>
              <a:t>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27EDDA-E12E-4CD6-8D73-FC61F4EB6848}" type="slidenum">
              <a:rPr lang="en-US" smtClean="0"/>
              <a:t>‹#›</a:t>
            </a:fld>
            <a:endParaRPr lang="en-US"/>
          </a:p>
        </p:txBody>
      </p:sp>
    </p:spTree>
    <p:extLst>
      <p:ext uri="{BB962C8B-B14F-4D97-AF65-F5344CB8AC3E}">
        <p14:creationId xmlns:p14="http://schemas.microsoft.com/office/powerpoint/2010/main" val="3059615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57DB3E-DAA8-420E-B953-314E792FC682}" type="datetimeFigureOut">
              <a:rPr lang="en-US" smtClean="0"/>
              <a:t>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7EDDA-E12E-4CD6-8D73-FC61F4EB6848}" type="slidenum">
              <a:rPr lang="en-US" smtClean="0"/>
              <a:t>‹#›</a:t>
            </a:fld>
            <a:endParaRPr lang="en-US"/>
          </a:p>
        </p:txBody>
      </p:sp>
    </p:spTree>
    <p:extLst>
      <p:ext uri="{BB962C8B-B14F-4D97-AF65-F5344CB8AC3E}">
        <p14:creationId xmlns:p14="http://schemas.microsoft.com/office/powerpoint/2010/main" val="2142314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57DB3E-DAA8-420E-B953-314E792FC682}" type="datetimeFigureOut">
              <a:rPr lang="en-US" smtClean="0"/>
              <a:t>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7EDDA-E12E-4CD6-8D73-FC61F4EB6848}" type="slidenum">
              <a:rPr lang="en-US" smtClean="0"/>
              <a:t>‹#›</a:t>
            </a:fld>
            <a:endParaRPr lang="en-US"/>
          </a:p>
        </p:txBody>
      </p:sp>
    </p:spTree>
    <p:extLst>
      <p:ext uri="{BB962C8B-B14F-4D97-AF65-F5344CB8AC3E}">
        <p14:creationId xmlns:p14="http://schemas.microsoft.com/office/powerpoint/2010/main" val="3564351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57DB3E-DAA8-420E-B953-314E792FC682}" type="datetimeFigureOut">
              <a:rPr lang="en-US" smtClean="0"/>
              <a:t>2/12/2018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7EDDA-E12E-4CD6-8D73-FC61F4EB6848}" type="slidenum">
              <a:rPr lang="en-US" smtClean="0"/>
              <a:t>‹#›</a:t>
            </a:fld>
            <a:endParaRPr lang="en-US"/>
          </a:p>
        </p:txBody>
      </p:sp>
    </p:spTree>
    <p:extLst>
      <p:ext uri="{BB962C8B-B14F-4D97-AF65-F5344CB8AC3E}">
        <p14:creationId xmlns:p14="http://schemas.microsoft.com/office/powerpoint/2010/main" val="1665202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D8717C5-64DC-4478-8D86-A3A61DDA38C3}"/>
              </a:ext>
            </a:extLst>
          </p:cNvPr>
          <p:cNvSpPr>
            <a:spLocks noGrp="1"/>
          </p:cNvSpPr>
          <p:nvPr>
            <p:ph type="subTitle" idx="1"/>
          </p:nvPr>
        </p:nvSpPr>
        <p:spPr>
          <a:xfrm>
            <a:off x="1143000" y="0"/>
            <a:ext cx="6858000" cy="5257800"/>
          </a:xfrm>
        </p:spPr>
        <p:txBody>
          <a:bodyPr/>
          <a:lstStyle/>
          <a:p>
            <a:endParaRPr lang="en-US" b="1" dirty="0">
              <a:latin typeface="Comic Sans MS" panose="030F0702030302020204" pitchFamily="66" charset="0"/>
            </a:endParaRPr>
          </a:p>
          <a:p>
            <a:endParaRPr lang="en-US" b="1" dirty="0">
              <a:latin typeface="Comic Sans MS" panose="030F0702030302020204" pitchFamily="66" charset="0"/>
            </a:endParaRPr>
          </a:p>
          <a:p>
            <a:endParaRPr lang="en-US" b="1" dirty="0">
              <a:latin typeface="Comic Sans MS" panose="030F0702030302020204" pitchFamily="66" charset="0"/>
            </a:endParaRPr>
          </a:p>
          <a:p>
            <a:r>
              <a:rPr lang="en-US" sz="4800" b="1" dirty="0">
                <a:latin typeface="Comic Sans MS" panose="030F0702030302020204" pitchFamily="66" charset="0"/>
              </a:rPr>
              <a:t>Pronunciation sounds</a:t>
            </a:r>
          </a:p>
          <a:p>
            <a:endParaRPr lang="en-US" b="1" dirty="0">
              <a:latin typeface="Comic Sans MS" panose="030F0702030302020204" pitchFamily="66" charset="0"/>
            </a:endParaRPr>
          </a:p>
          <a:p>
            <a:r>
              <a:rPr lang="en-US" sz="4800" b="1" dirty="0">
                <a:latin typeface="Comic Sans MS" panose="030F0702030302020204" pitchFamily="66" charset="0"/>
              </a:rPr>
              <a:t>/</a:t>
            </a:r>
            <a:r>
              <a:rPr lang="en-US" sz="4800" b="1" dirty="0" err="1">
                <a:latin typeface="Comic Sans MS" panose="030F0702030302020204" pitchFamily="66" charset="0"/>
              </a:rPr>
              <a:t>sh</a:t>
            </a:r>
            <a:r>
              <a:rPr lang="en-US" sz="4800" b="1" dirty="0">
                <a:latin typeface="Comic Sans MS" panose="030F0702030302020204" pitchFamily="66" charset="0"/>
              </a:rPr>
              <a:t>/   /</a:t>
            </a:r>
            <a:r>
              <a:rPr lang="en-US" sz="4800" b="1" dirty="0" err="1">
                <a:latin typeface="Comic Sans MS" panose="030F0702030302020204" pitchFamily="66" charset="0"/>
              </a:rPr>
              <a:t>ch</a:t>
            </a:r>
            <a:r>
              <a:rPr lang="en-US" sz="4800" b="1" dirty="0">
                <a:latin typeface="Comic Sans MS" panose="030F0702030302020204" pitchFamily="66" charset="0"/>
              </a:rPr>
              <a:t>/</a:t>
            </a:r>
          </a:p>
        </p:txBody>
      </p:sp>
    </p:spTree>
    <p:extLst>
      <p:ext uri="{BB962C8B-B14F-4D97-AF65-F5344CB8AC3E}">
        <p14:creationId xmlns:p14="http://schemas.microsoft.com/office/powerpoint/2010/main" val="1286707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BA9314-DC2B-4D7F-BA46-A4E05448F40C}"/>
              </a:ext>
            </a:extLst>
          </p:cNvPr>
          <p:cNvSpPr>
            <a:spLocks noGrp="1"/>
          </p:cNvSpPr>
          <p:nvPr>
            <p:ph idx="1"/>
          </p:nvPr>
        </p:nvSpPr>
        <p:spPr>
          <a:xfrm>
            <a:off x="0" y="0"/>
            <a:ext cx="9144000" cy="6858000"/>
          </a:xfrm>
        </p:spPr>
        <p:txBody>
          <a:bodyPr/>
          <a:lstStyle/>
          <a:p>
            <a:pPr marL="0" lvl="0" indent="0" algn="ctr">
              <a:buNone/>
            </a:pPr>
            <a:r>
              <a:rPr lang="en-US" sz="4000" b="1" dirty="0">
                <a:solidFill>
                  <a:prstClr val="black"/>
                </a:solidFill>
                <a:latin typeface="Comic Sans MS" panose="030F0702030302020204" pitchFamily="66" charset="0"/>
              </a:rPr>
              <a:t>/</a:t>
            </a:r>
            <a:r>
              <a:rPr lang="en-US" sz="4000" b="1" dirty="0" err="1">
                <a:solidFill>
                  <a:prstClr val="black"/>
                </a:solidFill>
                <a:latin typeface="Comic Sans MS" panose="030F0702030302020204" pitchFamily="66" charset="0"/>
              </a:rPr>
              <a:t>sh</a:t>
            </a:r>
            <a:r>
              <a:rPr lang="en-US" sz="4000" b="1" dirty="0">
                <a:solidFill>
                  <a:prstClr val="black"/>
                </a:solidFill>
                <a:latin typeface="Comic Sans MS" panose="030F0702030302020204" pitchFamily="66" charset="0"/>
              </a:rPr>
              <a:t>/ /</a:t>
            </a:r>
            <a:r>
              <a:rPr lang="en-US" sz="4000" b="1" dirty="0" err="1">
                <a:solidFill>
                  <a:prstClr val="black"/>
                </a:solidFill>
                <a:latin typeface="Comic Sans MS" panose="030F0702030302020204" pitchFamily="66" charset="0"/>
              </a:rPr>
              <a:t>ch</a:t>
            </a:r>
            <a:r>
              <a:rPr lang="en-US" sz="4000" b="1" dirty="0">
                <a:solidFill>
                  <a:prstClr val="black"/>
                </a:solidFill>
                <a:latin typeface="Comic Sans MS" panose="030F0702030302020204" pitchFamily="66" charset="0"/>
              </a:rPr>
              <a:t>/</a:t>
            </a:r>
          </a:p>
          <a:p>
            <a:pPr marL="0" lvl="0" indent="0">
              <a:buNone/>
            </a:pPr>
            <a:r>
              <a:rPr lang="en-US" sz="4000" b="1" dirty="0">
                <a:solidFill>
                  <a:prstClr val="black"/>
                </a:solidFill>
                <a:latin typeface="Comic Sans MS" panose="030F0702030302020204" pitchFamily="66" charset="0"/>
              </a:rPr>
              <a:t>   0.  sheet			5. cheat</a:t>
            </a:r>
          </a:p>
          <a:p>
            <a:pPr marL="0" lvl="0" indent="0">
              <a:buNone/>
            </a:pPr>
            <a:r>
              <a:rPr lang="en-US" sz="4000" b="1" dirty="0">
                <a:solidFill>
                  <a:prstClr val="black"/>
                </a:solidFill>
                <a:latin typeface="Comic Sans MS" panose="030F0702030302020204" pitchFamily="66" charset="0"/>
              </a:rPr>
              <a:t>   1.  shin  			6. chin</a:t>
            </a:r>
          </a:p>
          <a:p>
            <a:pPr marL="0" lvl="0" indent="0">
              <a:buNone/>
            </a:pPr>
            <a:r>
              <a:rPr lang="en-US" dirty="0">
                <a:solidFill>
                  <a:prstClr val="black"/>
                </a:solidFill>
              </a:rPr>
              <a:t>         </a:t>
            </a:r>
            <a:r>
              <a:rPr lang="en-US" sz="4000" b="1" dirty="0">
                <a:solidFill>
                  <a:prstClr val="black"/>
                </a:solidFill>
                <a:latin typeface="Comic Sans MS" panose="030F0702030302020204" pitchFamily="66" charset="0"/>
              </a:rPr>
              <a:t>2.  shrill			7. chill</a:t>
            </a:r>
          </a:p>
          <a:p>
            <a:pPr marL="0" lvl="0" indent="0">
              <a:buNone/>
            </a:pPr>
            <a:r>
              <a:rPr lang="en-US" sz="4000" b="1" dirty="0">
                <a:solidFill>
                  <a:prstClr val="black"/>
                </a:solidFill>
                <a:latin typeface="Comic Sans MS" panose="030F0702030302020204" pitchFamily="66" charset="0"/>
              </a:rPr>
              <a:t>   3.  sheered</a:t>
            </a:r>
          </a:p>
          <a:p>
            <a:pPr marL="0" lvl="0" indent="0">
              <a:buNone/>
            </a:pPr>
            <a:r>
              <a:rPr lang="en-US" dirty="0">
                <a:solidFill>
                  <a:prstClr val="black"/>
                </a:solidFill>
              </a:rPr>
              <a:t>       </a:t>
            </a:r>
            <a:r>
              <a:rPr lang="en-US" sz="4000" b="1" dirty="0">
                <a:solidFill>
                  <a:prstClr val="black"/>
                </a:solidFill>
                <a:latin typeface="Comic Sans MS" panose="030F0702030302020204" pitchFamily="66" charset="0"/>
              </a:rPr>
              <a:t> 4.  ship</a:t>
            </a:r>
            <a:endParaRPr lang="en-US" dirty="0"/>
          </a:p>
        </p:txBody>
      </p:sp>
    </p:spTree>
    <p:extLst>
      <p:ext uri="{BB962C8B-B14F-4D97-AF65-F5344CB8AC3E}">
        <p14:creationId xmlns:p14="http://schemas.microsoft.com/office/powerpoint/2010/main" val="2068892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915BE2-BB12-41B1-BE9B-0FA281AE7D7D}"/>
              </a:ext>
            </a:extLst>
          </p:cNvPr>
          <p:cNvSpPr>
            <a:spLocks noGrp="1"/>
          </p:cNvSpPr>
          <p:nvPr>
            <p:ph idx="1"/>
          </p:nvPr>
        </p:nvSpPr>
        <p:spPr>
          <a:xfrm>
            <a:off x="0" y="0"/>
            <a:ext cx="9144000" cy="6858000"/>
          </a:xfrm>
        </p:spPr>
        <p:txBody>
          <a:bodyPr/>
          <a:lstStyle/>
          <a:p>
            <a:pPr marL="0" lvl="0" indent="0" algn="ctr">
              <a:buNone/>
            </a:pPr>
            <a:r>
              <a:rPr lang="en-US" sz="4000" b="1" dirty="0">
                <a:solidFill>
                  <a:prstClr val="black"/>
                </a:solidFill>
                <a:latin typeface="Comic Sans MS" panose="030F0702030302020204" pitchFamily="66" charset="0"/>
              </a:rPr>
              <a:t>/</a:t>
            </a:r>
            <a:r>
              <a:rPr lang="en-US" sz="4000" b="1" dirty="0" err="1">
                <a:solidFill>
                  <a:prstClr val="black"/>
                </a:solidFill>
                <a:latin typeface="Comic Sans MS" panose="030F0702030302020204" pitchFamily="66" charset="0"/>
              </a:rPr>
              <a:t>sh</a:t>
            </a:r>
            <a:r>
              <a:rPr lang="en-US" sz="4000" b="1" dirty="0">
                <a:solidFill>
                  <a:prstClr val="black"/>
                </a:solidFill>
                <a:latin typeface="Comic Sans MS" panose="030F0702030302020204" pitchFamily="66" charset="0"/>
              </a:rPr>
              <a:t>/ /</a:t>
            </a:r>
            <a:r>
              <a:rPr lang="en-US" sz="4000" b="1" dirty="0" err="1">
                <a:solidFill>
                  <a:prstClr val="black"/>
                </a:solidFill>
                <a:latin typeface="Comic Sans MS" panose="030F0702030302020204" pitchFamily="66" charset="0"/>
              </a:rPr>
              <a:t>ch</a:t>
            </a:r>
            <a:r>
              <a:rPr lang="en-US" sz="4000" b="1" dirty="0">
                <a:solidFill>
                  <a:prstClr val="black"/>
                </a:solidFill>
                <a:latin typeface="Comic Sans MS" panose="030F0702030302020204" pitchFamily="66" charset="0"/>
              </a:rPr>
              <a:t>/</a:t>
            </a:r>
          </a:p>
          <a:p>
            <a:pPr marL="0" lvl="0" indent="0">
              <a:buNone/>
            </a:pPr>
            <a:r>
              <a:rPr lang="en-US" sz="4000" b="1" dirty="0">
                <a:solidFill>
                  <a:prstClr val="black"/>
                </a:solidFill>
                <a:latin typeface="Comic Sans MS" panose="030F0702030302020204" pitchFamily="66" charset="0"/>
              </a:rPr>
              <a:t>   0.  sheet			5. cheat</a:t>
            </a:r>
          </a:p>
          <a:p>
            <a:pPr marL="0" lvl="0" indent="0">
              <a:buNone/>
            </a:pPr>
            <a:r>
              <a:rPr lang="en-US" sz="4000" b="1" dirty="0">
                <a:solidFill>
                  <a:prstClr val="black"/>
                </a:solidFill>
                <a:latin typeface="Comic Sans MS" panose="030F0702030302020204" pitchFamily="66" charset="0"/>
              </a:rPr>
              <a:t>   1.  shin  			6. chin</a:t>
            </a:r>
          </a:p>
          <a:p>
            <a:pPr marL="0" lvl="0" indent="0">
              <a:buNone/>
            </a:pPr>
            <a:r>
              <a:rPr lang="en-US" dirty="0">
                <a:solidFill>
                  <a:prstClr val="black"/>
                </a:solidFill>
              </a:rPr>
              <a:t>         </a:t>
            </a:r>
            <a:r>
              <a:rPr lang="en-US" sz="4000" b="1" dirty="0">
                <a:solidFill>
                  <a:prstClr val="black"/>
                </a:solidFill>
                <a:latin typeface="Comic Sans MS" panose="030F0702030302020204" pitchFamily="66" charset="0"/>
              </a:rPr>
              <a:t>2.  shrill			7. chill</a:t>
            </a:r>
          </a:p>
          <a:p>
            <a:pPr marL="0" lvl="0" indent="0">
              <a:buNone/>
            </a:pPr>
            <a:r>
              <a:rPr lang="en-US" sz="4000" b="1" dirty="0">
                <a:solidFill>
                  <a:prstClr val="black"/>
                </a:solidFill>
                <a:latin typeface="Comic Sans MS" panose="030F0702030302020204" pitchFamily="66" charset="0"/>
              </a:rPr>
              <a:t>   3.  sheered			8. cheered</a:t>
            </a:r>
          </a:p>
          <a:p>
            <a:pPr marL="0" lvl="0" indent="0">
              <a:buNone/>
            </a:pPr>
            <a:r>
              <a:rPr lang="en-US" dirty="0">
                <a:solidFill>
                  <a:prstClr val="black"/>
                </a:solidFill>
              </a:rPr>
              <a:t>       </a:t>
            </a:r>
            <a:r>
              <a:rPr lang="en-US" sz="4000" b="1" dirty="0">
                <a:solidFill>
                  <a:prstClr val="black"/>
                </a:solidFill>
                <a:latin typeface="Comic Sans MS" panose="030F0702030302020204" pitchFamily="66" charset="0"/>
              </a:rPr>
              <a:t> 4.  ship</a:t>
            </a:r>
            <a:endParaRPr lang="en-US" dirty="0"/>
          </a:p>
        </p:txBody>
      </p:sp>
    </p:spTree>
    <p:extLst>
      <p:ext uri="{BB962C8B-B14F-4D97-AF65-F5344CB8AC3E}">
        <p14:creationId xmlns:p14="http://schemas.microsoft.com/office/powerpoint/2010/main" val="329762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66F037-26F9-4E95-B9BC-E23AE5416E83}"/>
              </a:ext>
            </a:extLst>
          </p:cNvPr>
          <p:cNvSpPr>
            <a:spLocks noGrp="1"/>
          </p:cNvSpPr>
          <p:nvPr>
            <p:ph idx="1"/>
          </p:nvPr>
        </p:nvSpPr>
        <p:spPr>
          <a:xfrm>
            <a:off x="0" y="0"/>
            <a:ext cx="9144000" cy="6858000"/>
          </a:xfrm>
        </p:spPr>
        <p:txBody>
          <a:bodyPr/>
          <a:lstStyle/>
          <a:p>
            <a:pPr marL="0" lvl="0" indent="0" algn="ctr">
              <a:buNone/>
            </a:pPr>
            <a:r>
              <a:rPr lang="en-US" sz="4000" b="1" dirty="0">
                <a:solidFill>
                  <a:prstClr val="black"/>
                </a:solidFill>
                <a:latin typeface="Comic Sans MS" panose="030F0702030302020204" pitchFamily="66" charset="0"/>
              </a:rPr>
              <a:t>/</a:t>
            </a:r>
            <a:r>
              <a:rPr lang="en-US" sz="4000" b="1" dirty="0" err="1">
                <a:solidFill>
                  <a:prstClr val="black"/>
                </a:solidFill>
                <a:latin typeface="Comic Sans MS" panose="030F0702030302020204" pitchFamily="66" charset="0"/>
              </a:rPr>
              <a:t>sh</a:t>
            </a:r>
            <a:r>
              <a:rPr lang="en-US" sz="4000" b="1" dirty="0">
                <a:solidFill>
                  <a:prstClr val="black"/>
                </a:solidFill>
                <a:latin typeface="Comic Sans MS" panose="030F0702030302020204" pitchFamily="66" charset="0"/>
              </a:rPr>
              <a:t>/ /</a:t>
            </a:r>
            <a:r>
              <a:rPr lang="en-US" sz="4000" b="1" dirty="0" err="1">
                <a:solidFill>
                  <a:prstClr val="black"/>
                </a:solidFill>
                <a:latin typeface="Comic Sans MS" panose="030F0702030302020204" pitchFamily="66" charset="0"/>
              </a:rPr>
              <a:t>ch</a:t>
            </a:r>
            <a:r>
              <a:rPr lang="en-US" sz="4000" b="1" dirty="0">
                <a:solidFill>
                  <a:prstClr val="black"/>
                </a:solidFill>
                <a:latin typeface="Comic Sans MS" panose="030F0702030302020204" pitchFamily="66" charset="0"/>
              </a:rPr>
              <a:t>/</a:t>
            </a:r>
          </a:p>
          <a:p>
            <a:pPr marL="0" lvl="0" indent="0">
              <a:buNone/>
            </a:pPr>
            <a:r>
              <a:rPr lang="en-US" sz="4000" b="1" dirty="0">
                <a:solidFill>
                  <a:prstClr val="black"/>
                </a:solidFill>
                <a:latin typeface="Comic Sans MS" panose="030F0702030302020204" pitchFamily="66" charset="0"/>
              </a:rPr>
              <a:t>   0.  sheet			5. cheat</a:t>
            </a:r>
          </a:p>
          <a:p>
            <a:pPr marL="0" lvl="0" indent="0">
              <a:buNone/>
            </a:pPr>
            <a:r>
              <a:rPr lang="en-US" sz="4000" b="1" dirty="0">
                <a:solidFill>
                  <a:prstClr val="black"/>
                </a:solidFill>
                <a:latin typeface="Comic Sans MS" panose="030F0702030302020204" pitchFamily="66" charset="0"/>
              </a:rPr>
              <a:t>   1.  shin  			6. chin</a:t>
            </a:r>
          </a:p>
          <a:p>
            <a:pPr marL="0" lvl="0" indent="0">
              <a:buNone/>
            </a:pPr>
            <a:r>
              <a:rPr lang="en-US" dirty="0">
                <a:solidFill>
                  <a:prstClr val="black"/>
                </a:solidFill>
              </a:rPr>
              <a:t>         </a:t>
            </a:r>
            <a:r>
              <a:rPr lang="en-US" sz="4000" b="1" dirty="0">
                <a:solidFill>
                  <a:prstClr val="black"/>
                </a:solidFill>
                <a:latin typeface="Comic Sans MS" panose="030F0702030302020204" pitchFamily="66" charset="0"/>
              </a:rPr>
              <a:t>2.  shrill			7. chill</a:t>
            </a:r>
          </a:p>
          <a:p>
            <a:pPr marL="0" lvl="0" indent="0">
              <a:buNone/>
            </a:pPr>
            <a:r>
              <a:rPr lang="en-US" sz="4000" b="1" dirty="0">
                <a:solidFill>
                  <a:prstClr val="black"/>
                </a:solidFill>
                <a:latin typeface="Comic Sans MS" panose="030F0702030302020204" pitchFamily="66" charset="0"/>
              </a:rPr>
              <a:t>   3.  sheered			8. cheered</a:t>
            </a:r>
          </a:p>
          <a:p>
            <a:pPr marL="0" lvl="0" indent="0">
              <a:buNone/>
            </a:pPr>
            <a:r>
              <a:rPr lang="en-US" dirty="0">
                <a:solidFill>
                  <a:prstClr val="black"/>
                </a:solidFill>
              </a:rPr>
              <a:t>       </a:t>
            </a:r>
            <a:r>
              <a:rPr lang="en-US" sz="4000" b="1" dirty="0">
                <a:solidFill>
                  <a:prstClr val="black"/>
                </a:solidFill>
                <a:latin typeface="Comic Sans MS" panose="030F0702030302020204" pitchFamily="66" charset="0"/>
              </a:rPr>
              <a:t> 4.  ship				9. chief</a:t>
            </a:r>
            <a:endParaRPr lang="en-US" dirty="0">
              <a:solidFill>
                <a:prstClr val="black"/>
              </a:solidFill>
            </a:endParaRPr>
          </a:p>
          <a:p>
            <a:endParaRPr lang="en-US" dirty="0"/>
          </a:p>
        </p:txBody>
      </p:sp>
    </p:spTree>
    <p:extLst>
      <p:ext uri="{BB962C8B-B14F-4D97-AF65-F5344CB8AC3E}">
        <p14:creationId xmlns:p14="http://schemas.microsoft.com/office/powerpoint/2010/main" val="3391433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65B950-3D93-4442-9B6A-226D5F733AC8}"/>
              </a:ext>
            </a:extLst>
          </p:cNvPr>
          <p:cNvSpPr>
            <a:spLocks noGrp="1"/>
          </p:cNvSpPr>
          <p:nvPr>
            <p:ph idx="1"/>
          </p:nvPr>
        </p:nvSpPr>
        <p:spPr>
          <a:xfrm>
            <a:off x="0" y="0"/>
            <a:ext cx="9144000" cy="6858000"/>
          </a:xfrm>
        </p:spPr>
        <p:txBody>
          <a:bodyPr>
            <a:normAutofit/>
          </a:bodyPr>
          <a:lstStyle/>
          <a:p>
            <a:pPr marL="0" indent="0" algn="just">
              <a:buNone/>
            </a:pPr>
            <a:endParaRPr lang="en-US" sz="4400" b="1" dirty="0"/>
          </a:p>
          <a:p>
            <a:pPr marL="0" indent="0" algn="just">
              <a:buNone/>
            </a:pPr>
            <a:r>
              <a:rPr lang="en-US" sz="4400" b="1" dirty="0"/>
              <a:t>To practice the pronunciation these sounds, the teacher will dictate to the students a telephone number of 7 numbers.  The teacher will say the word for that number and the students write the number.  Then have students dictate a telephone number and the other students try to identify the number with the word.  </a:t>
            </a:r>
          </a:p>
        </p:txBody>
      </p:sp>
    </p:spTree>
    <p:extLst>
      <p:ext uri="{BB962C8B-B14F-4D97-AF65-F5344CB8AC3E}">
        <p14:creationId xmlns:p14="http://schemas.microsoft.com/office/powerpoint/2010/main" val="909922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EDBF4A-8EF1-4F45-8F7D-D013932ED4ED}"/>
              </a:ext>
            </a:extLst>
          </p:cNvPr>
          <p:cNvSpPr>
            <a:spLocks noGrp="1"/>
          </p:cNvSpPr>
          <p:nvPr>
            <p:ph idx="1"/>
          </p:nvPr>
        </p:nvSpPr>
        <p:spPr>
          <a:xfrm>
            <a:off x="0" y="0"/>
            <a:ext cx="9144000" cy="6176963"/>
          </a:xfrm>
        </p:spPr>
        <p:txBody>
          <a:bodyPr>
            <a:normAutofit/>
          </a:bodyPr>
          <a:lstStyle/>
          <a:p>
            <a:pPr marL="0" indent="0">
              <a:buNone/>
            </a:pPr>
            <a:endParaRPr lang="en-US" sz="4800" b="1" dirty="0">
              <a:latin typeface="Comic Sans MS" panose="030F0702030302020204" pitchFamily="66" charset="0"/>
            </a:endParaRPr>
          </a:p>
          <a:p>
            <a:pPr marL="0" indent="0">
              <a:buNone/>
            </a:pPr>
            <a:r>
              <a:rPr lang="en-US" sz="4800" b="1" dirty="0">
                <a:latin typeface="Comic Sans MS" panose="030F0702030302020204" pitchFamily="66" charset="0"/>
              </a:rPr>
              <a:t>#5.  Pronunciation Practice</a:t>
            </a:r>
          </a:p>
          <a:p>
            <a:endParaRPr lang="en-US" sz="4800" b="1" dirty="0">
              <a:latin typeface="Comic Sans MS" panose="030F0702030302020204" pitchFamily="66" charset="0"/>
            </a:endParaRPr>
          </a:p>
          <a:p>
            <a:pPr marL="0" indent="0" algn="ctr">
              <a:buNone/>
            </a:pPr>
            <a:r>
              <a:rPr lang="en-US" sz="5400" b="1" dirty="0">
                <a:latin typeface="Comic Sans MS" panose="030F0702030302020204" pitchFamily="66" charset="0"/>
              </a:rPr>
              <a:t>I hurt my shin.</a:t>
            </a:r>
          </a:p>
          <a:p>
            <a:pPr marL="0" indent="0">
              <a:buNone/>
            </a:pPr>
            <a:endParaRPr lang="en-US" sz="5400" b="1" dirty="0">
              <a:latin typeface="Comic Sans MS" panose="030F0702030302020204" pitchFamily="66" charset="0"/>
            </a:endParaRPr>
          </a:p>
          <a:p>
            <a:pPr marL="0" indent="0" algn="ctr">
              <a:buNone/>
            </a:pPr>
            <a:r>
              <a:rPr lang="en-US" sz="5400" b="1" dirty="0">
                <a:latin typeface="Comic Sans MS" panose="030F0702030302020204" pitchFamily="66" charset="0"/>
              </a:rPr>
              <a:t>I hurt my chin.</a:t>
            </a:r>
          </a:p>
        </p:txBody>
      </p:sp>
    </p:spTree>
    <p:extLst>
      <p:ext uri="{BB962C8B-B14F-4D97-AF65-F5344CB8AC3E}">
        <p14:creationId xmlns:p14="http://schemas.microsoft.com/office/powerpoint/2010/main" val="2084365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049B0E-6C20-44CB-B6FD-CB36427F6236}"/>
              </a:ext>
            </a:extLst>
          </p:cNvPr>
          <p:cNvSpPr>
            <a:spLocks noGrp="1"/>
          </p:cNvSpPr>
          <p:nvPr>
            <p:ph idx="1"/>
          </p:nvPr>
        </p:nvSpPr>
        <p:spPr>
          <a:xfrm>
            <a:off x="0" y="0"/>
            <a:ext cx="9144000" cy="6176963"/>
          </a:xfrm>
        </p:spPr>
        <p:txBody>
          <a:bodyPr/>
          <a:lstStyle/>
          <a:p>
            <a:endParaRPr lang="en-US" dirty="0"/>
          </a:p>
          <a:p>
            <a:pPr marL="0" indent="0">
              <a:buNone/>
            </a:pPr>
            <a:r>
              <a:rPr lang="en-US" sz="4000" b="1" dirty="0">
                <a:latin typeface="Comic Sans MS" panose="030F0702030302020204" pitchFamily="66" charset="0"/>
              </a:rPr>
              <a:t>#1.</a:t>
            </a:r>
          </a:p>
          <a:p>
            <a:endParaRPr lang="en-US" dirty="0"/>
          </a:p>
          <a:p>
            <a:pPr marL="0" indent="0" algn="ctr">
              <a:buNone/>
            </a:pPr>
            <a:r>
              <a:rPr lang="en-US" sz="4800" b="1" dirty="0">
                <a:latin typeface="Comic Sans MS" panose="030F0702030302020204" pitchFamily="66" charset="0"/>
              </a:rPr>
              <a:t>I like to chair at a meeting.</a:t>
            </a:r>
          </a:p>
          <a:p>
            <a:pPr marL="0" indent="0">
              <a:buNone/>
            </a:pPr>
            <a:endParaRPr lang="en-US" sz="4800" b="1" dirty="0">
              <a:latin typeface="Comic Sans MS" panose="030F0702030302020204" pitchFamily="66" charset="0"/>
            </a:endParaRPr>
          </a:p>
          <a:p>
            <a:pPr marL="0" indent="0" algn="ctr">
              <a:buNone/>
            </a:pPr>
            <a:r>
              <a:rPr lang="en-US" sz="4800" b="1" dirty="0">
                <a:latin typeface="Comic Sans MS" panose="030F0702030302020204" pitchFamily="66" charset="0"/>
              </a:rPr>
              <a:t>I like to share at a meeting</a:t>
            </a:r>
            <a:r>
              <a:rPr lang="en-US" sz="4000" b="1" dirty="0">
                <a:latin typeface="Comic Sans MS" panose="030F0702030302020204" pitchFamily="66" charset="0"/>
              </a:rPr>
              <a:t>.</a:t>
            </a:r>
          </a:p>
        </p:txBody>
      </p:sp>
    </p:spTree>
    <p:extLst>
      <p:ext uri="{BB962C8B-B14F-4D97-AF65-F5344CB8AC3E}">
        <p14:creationId xmlns:p14="http://schemas.microsoft.com/office/powerpoint/2010/main" val="2791380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91BC4F-890F-4CE8-BE67-267D5F22746C}"/>
              </a:ext>
            </a:extLst>
          </p:cNvPr>
          <p:cNvSpPr>
            <a:spLocks noGrp="1"/>
          </p:cNvSpPr>
          <p:nvPr>
            <p:ph idx="1"/>
          </p:nvPr>
        </p:nvSpPr>
        <p:spPr>
          <a:xfrm>
            <a:off x="0" y="0"/>
            <a:ext cx="9144000" cy="6176963"/>
          </a:xfrm>
        </p:spPr>
        <p:txBody>
          <a:bodyPr/>
          <a:lstStyle/>
          <a:p>
            <a:endParaRPr lang="en-US" dirty="0"/>
          </a:p>
          <a:p>
            <a:pPr marL="0" indent="0">
              <a:buNone/>
            </a:pPr>
            <a:r>
              <a:rPr lang="en-US" sz="4000" b="1" dirty="0">
                <a:latin typeface="Comic Sans MS" panose="030F0702030302020204" pitchFamily="66" charset="0"/>
              </a:rPr>
              <a:t>#2. </a:t>
            </a:r>
          </a:p>
          <a:p>
            <a:endParaRPr lang="en-US" dirty="0"/>
          </a:p>
          <a:p>
            <a:pPr marL="0" indent="0" algn="ctr">
              <a:buNone/>
            </a:pPr>
            <a:r>
              <a:rPr lang="en-US" sz="4000" b="1" dirty="0">
                <a:latin typeface="Comic Sans MS" panose="030F0702030302020204" pitchFamily="66" charset="0"/>
              </a:rPr>
              <a:t>He thought the cheese was cheap.</a:t>
            </a:r>
          </a:p>
          <a:p>
            <a:pPr marL="0" indent="0" algn="ctr">
              <a:buNone/>
            </a:pPr>
            <a:endParaRPr lang="en-US" sz="4000" b="1" dirty="0">
              <a:latin typeface="Comic Sans MS" panose="030F0702030302020204" pitchFamily="66" charset="0"/>
            </a:endParaRPr>
          </a:p>
          <a:p>
            <a:pPr marL="0" indent="0" algn="ctr">
              <a:buNone/>
            </a:pPr>
            <a:r>
              <a:rPr lang="en-US" sz="4000" b="1" dirty="0">
                <a:latin typeface="Comic Sans MS" panose="030F0702030302020204" pitchFamily="66" charset="0"/>
              </a:rPr>
              <a:t>He thought the cheese was sheep.</a:t>
            </a:r>
          </a:p>
        </p:txBody>
      </p:sp>
    </p:spTree>
    <p:extLst>
      <p:ext uri="{BB962C8B-B14F-4D97-AF65-F5344CB8AC3E}">
        <p14:creationId xmlns:p14="http://schemas.microsoft.com/office/powerpoint/2010/main" val="138967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AA0593-312E-4219-BCA9-64EBBA7C451A}"/>
              </a:ext>
            </a:extLst>
          </p:cNvPr>
          <p:cNvSpPr>
            <a:spLocks noGrp="1"/>
          </p:cNvSpPr>
          <p:nvPr>
            <p:ph idx="1"/>
          </p:nvPr>
        </p:nvSpPr>
        <p:spPr>
          <a:xfrm>
            <a:off x="0" y="0"/>
            <a:ext cx="9144000" cy="6176963"/>
          </a:xfrm>
        </p:spPr>
        <p:txBody>
          <a:bodyPr>
            <a:normAutofit/>
          </a:bodyPr>
          <a:lstStyle/>
          <a:p>
            <a:pPr marL="0" indent="0">
              <a:buNone/>
            </a:pPr>
            <a:endParaRPr lang="en-US" sz="4000" b="1" dirty="0">
              <a:latin typeface="Comic Sans MS" panose="030F0702030302020204" pitchFamily="66" charset="0"/>
            </a:endParaRPr>
          </a:p>
          <a:p>
            <a:pPr marL="0" indent="0">
              <a:buNone/>
            </a:pPr>
            <a:r>
              <a:rPr lang="en-US" sz="4000" b="1" dirty="0">
                <a:latin typeface="Comic Sans MS" panose="030F0702030302020204" pitchFamily="66" charset="0"/>
              </a:rPr>
              <a:t>#3.</a:t>
            </a:r>
          </a:p>
          <a:p>
            <a:pPr marL="0" indent="0">
              <a:buNone/>
            </a:pPr>
            <a:endParaRPr lang="en-US" sz="4000" b="1" dirty="0">
              <a:latin typeface="Comic Sans MS" panose="030F0702030302020204" pitchFamily="66" charset="0"/>
            </a:endParaRPr>
          </a:p>
          <a:p>
            <a:pPr marL="0" indent="0">
              <a:buNone/>
            </a:pPr>
            <a:r>
              <a:rPr lang="en-US" sz="4000" b="1" dirty="0">
                <a:latin typeface="Comic Sans MS" panose="030F0702030302020204" pitchFamily="66" charset="0"/>
              </a:rPr>
              <a:t>The cheat failed the strength test.</a:t>
            </a:r>
          </a:p>
          <a:p>
            <a:pPr marL="0" indent="0">
              <a:buNone/>
            </a:pPr>
            <a:endParaRPr lang="en-US" sz="4000" b="1" dirty="0">
              <a:latin typeface="Comic Sans MS" panose="030F0702030302020204" pitchFamily="66" charset="0"/>
            </a:endParaRPr>
          </a:p>
          <a:p>
            <a:pPr marL="0" indent="0">
              <a:buNone/>
            </a:pPr>
            <a:r>
              <a:rPr lang="en-US" sz="4000" b="1" dirty="0">
                <a:latin typeface="Comic Sans MS" panose="030F0702030302020204" pitchFamily="66" charset="0"/>
              </a:rPr>
              <a:t>The sheet failed the strength test.</a:t>
            </a:r>
          </a:p>
          <a:p>
            <a:pPr marL="0" indent="0">
              <a:buNone/>
            </a:pPr>
            <a:endParaRPr lang="en-US" sz="4000" b="1" dirty="0">
              <a:latin typeface="Comic Sans MS" panose="030F0702030302020204" pitchFamily="66" charset="0"/>
            </a:endParaRPr>
          </a:p>
          <a:p>
            <a:pPr marL="0" indent="0">
              <a:buNone/>
            </a:pPr>
            <a:endParaRPr lang="en-US" sz="4000" b="1" dirty="0">
              <a:latin typeface="Comic Sans MS" panose="030F0702030302020204" pitchFamily="66" charset="0"/>
            </a:endParaRPr>
          </a:p>
        </p:txBody>
      </p:sp>
    </p:spTree>
    <p:extLst>
      <p:ext uri="{BB962C8B-B14F-4D97-AF65-F5344CB8AC3E}">
        <p14:creationId xmlns:p14="http://schemas.microsoft.com/office/powerpoint/2010/main" val="3781971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EDBF4A-8EF1-4F45-8F7D-D013932ED4ED}"/>
              </a:ext>
            </a:extLst>
          </p:cNvPr>
          <p:cNvSpPr>
            <a:spLocks noGrp="1"/>
          </p:cNvSpPr>
          <p:nvPr>
            <p:ph idx="1"/>
          </p:nvPr>
        </p:nvSpPr>
        <p:spPr>
          <a:xfrm>
            <a:off x="0" y="0"/>
            <a:ext cx="9144000" cy="6176963"/>
          </a:xfrm>
        </p:spPr>
        <p:txBody>
          <a:bodyPr>
            <a:normAutofit/>
          </a:bodyPr>
          <a:lstStyle/>
          <a:p>
            <a:pPr marL="0" indent="0">
              <a:buNone/>
            </a:pPr>
            <a:endParaRPr lang="en-US" sz="4800" b="1" dirty="0">
              <a:latin typeface="Comic Sans MS" panose="030F0702030302020204" pitchFamily="66" charset="0"/>
            </a:endParaRPr>
          </a:p>
          <a:p>
            <a:pPr marL="0" indent="0">
              <a:buNone/>
            </a:pPr>
            <a:r>
              <a:rPr lang="en-US" sz="4800" b="1" dirty="0">
                <a:latin typeface="Comic Sans MS" panose="030F0702030302020204" pitchFamily="66" charset="0"/>
              </a:rPr>
              <a:t>#4.  Pronunciation Practice</a:t>
            </a:r>
          </a:p>
          <a:p>
            <a:pPr marL="0" indent="0">
              <a:buNone/>
            </a:pPr>
            <a:endParaRPr lang="en-US" sz="4800" b="1" dirty="0">
              <a:latin typeface="Comic Sans MS" panose="030F0702030302020204" pitchFamily="66" charset="0"/>
            </a:endParaRPr>
          </a:p>
          <a:p>
            <a:pPr marL="0" indent="0" algn="ctr">
              <a:buNone/>
            </a:pPr>
            <a:r>
              <a:rPr lang="en-US" sz="4800" b="1" dirty="0">
                <a:latin typeface="Comic Sans MS" panose="030F0702030302020204" pitchFamily="66" charset="0"/>
              </a:rPr>
              <a:t>The crowd cheered when she began walking.  </a:t>
            </a:r>
          </a:p>
          <a:p>
            <a:pPr marL="0" indent="0" algn="ctr">
              <a:buNone/>
            </a:pPr>
            <a:r>
              <a:rPr lang="en-US" sz="4800" b="1" dirty="0">
                <a:latin typeface="Comic Sans MS" panose="030F0702030302020204" pitchFamily="66" charset="0"/>
              </a:rPr>
              <a:t>The crowd sheered when she began walking.  </a:t>
            </a:r>
          </a:p>
          <a:p>
            <a:pPr marL="0" indent="0" algn="ctr">
              <a:buNone/>
            </a:pPr>
            <a:endParaRPr lang="en-US" sz="5400" b="1" dirty="0">
              <a:latin typeface="Comic Sans MS" panose="030F0702030302020204" pitchFamily="66" charset="0"/>
            </a:endParaRPr>
          </a:p>
        </p:txBody>
      </p:sp>
    </p:spTree>
    <p:extLst>
      <p:ext uri="{BB962C8B-B14F-4D97-AF65-F5344CB8AC3E}">
        <p14:creationId xmlns:p14="http://schemas.microsoft.com/office/powerpoint/2010/main" val="3988398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EDBF4A-8EF1-4F45-8F7D-D013932ED4ED}"/>
              </a:ext>
            </a:extLst>
          </p:cNvPr>
          <p:cNvSpPr>
            <a:spLocks noGrp="1"/>
          </p:cNvSpPr>
          <p:nvPr>
            <p:ph idx="1"/>
          </p:nvPr>
        </p:nvSpPr>
        <p:spPr>
          <a:xfrm>
            <a:off x="0" y="0"/>
            <a:ext cx="9144000" cy="6176963"/>
          </a:xfrm>
        </p:spPr>
        <p:txBody>
          <a:bodyPr>
            <a:normAutofit/>
          </a:bodyPr>
          <a:lstStyle/>
          <a:p>
            <a:pPr marL="0" indent="0">
              <a:buNone/>
            </a:pPr>
            <a:endParaRPr lang="en-US" sz="4800" b="1" dirty="0">
              <a:latin typeface="Comic Sans MS" panose="030F0702030302020204" pitchFamily="66" charset="0"/>
            </a:endParaRPr>
          </a:p>
          <a:p>
            <a:pPr marL="0" indent="0">
              <a:buNone/>
            </a:pPr>
            <a:r>
              <a:rPr lang="en-US" sz="4800" b="1" dirty="0">
                <a:latin typeface="Comic Sans MS" panose="030F0702030302020204" pitchFamily="66" charset="0"/>
              </a:rPr>
              <a:t>#5.  Pronunciation Practice</a:t>
            </a:r>
          </a:p>
          <a:p>
            <a:endParaRPr lang="en-US" sz="4800" b="1" dirty="0">
              <a:latin typeface="Comic Sans MS" panose="030F0702030302020204" pitchFamily="66" charset="0"/>
            </a:endParaRPr>
          </a:p>
          <a:p>
            <a:pPr marL="0" indent="0" algn="ctr">
              <a:buNone/>
            </a:pPr>
            <a:r>
              <a:rPr lang="en-US" sz="5400" b="1" dirty="0">
                <a:latin typeface="Comic Sans MS" panose="030F0702030302020204" pitchFamily="66" charset="0"/>
              </a:rPr>
              <a:t>I hurt my shin.</a:t>
            </a:r>
          </a:p>
          <a:p>
            <a:pPr marL="0" indent="0">
              <a:buNone/>
            </a:pPr>
            <a:endParaRPr lang="en-US" sz="5400" b="1" dirty="0">
              <a:latin typeface="Comic Sans MS" panose="030F0702030302020204" pitchFamily="66" charset="0"/>
            </a:endParaRPr>
          </a:p>
          <a:p>
            <a:pPr marL="0" indent="0" algn="ctr">
              <a:buNone/>
            </a:pPr>
            <a:r>
              <a:rPr lang="en-US" sz="5400" b="1" dirty="0">
                <a:latin typeface="Comic Sans MS" panose="030F0702030302020204" pitchFamily="66" charset="0"/>
              </a:rPr>
              <a:t>I hurt my chin.</a:t>
            </a:r>
          </a:p>
        </p:txBody>
      </p:sp>
    </p:spTree>
    <p:extLst>
      <p:ext uri="{BB962C8B-B14F-4D97-AF65-F5344CB8AC3E}">
        <p14:creationId xmlns:p14="http://schemas.microsoft.com/office/powerpoint/2010/main" val="2578881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91E32B-D653-4612-9DF9-B77A0FB24F4E}"/>
              </a:ext>
            </a:extLst>
          </p:cNvPr>
          <p:cNvSpPr>
            <a:spLocks noGrp="1"/>
          </p:cNvSpPr>
          <p:nvPr>
            <p:ph idx="1"/>
          </p:nvPr>
        </p:nvSpPr>
        <p:spPr>
          <a:xfrm>
            <a:off x="0" y="0"/>
            <a:ext cx="9144000" cy="6858000"/>
          </a:xfrm>
        </p:spPr>
        <p:txBody>
          <a:bodyPr/>
          <a:lstStyle/>
          <a:p>
            <a:pPr marL="137160" indent="0" algn="ctr">
              <a:buNone/>
            </a:pPr>
            <a:endParaRPr lang="en-US" sz="3600" b="1" dirty="0"/>
          </a:p>
          <a:p>
            <a:pPr marL="137160" indent="0" algn="ctr">
              <a:buNone/>
            </a:pPr>
            <a:r>
              <a:rPr lang="en-US" sz="3600" b="1" dirty="0"/>
              <a:t>The teacher will write numbers 0-9 with a word beginning with  /v/ or /w/ as follows.  After writing all numbers with a word, the teacher will dictate to the students a telephone number (7-9 numbers) using the word for the number.  The students will try to determine the number.  After this, have students dictate to the class telephone numbers asking the other students to identify the number according to the word.</a:t>
            </a:r>
          </a:p>
          <a:p>
            <a:endParaRPr lang="en-US" dirty="0"/>
          </a:p>
        </p:txBody>
      </p:sp>
    </p:spTree>
    <p:extLst>
      <p:ext uri="{BB962C8B-B14F-4D97-AF65-F5344CB8AC3E}">
        <p14:creationId xmlns:p14="http://schemas.microsoft.com/office/powerpoint/2010/main" val="25845562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EDBF4A-8EF1-4F45-8F7D-D013932ED4ED}"/>
              </a:ext>
            </a:extLst>
          </p:cNvPr>
          <p:cNvSpPr>
            <a:spLocks noGrp="1"/>
          </p:cNvSpPr>
          <p:nvPr>
            <p:ph idx="1"/>
          </p:nvPr>
        </p:nvSpPr>
        <p:spPr>
          <a:xfrm>
            <a:off x="0" y="0"/>
            <a:ext cx="9144000" cy="6176963"/>
          </a:xfrm>
        </p:spPr>
        <p:txBody>
          <a:bodyPr>
            <a:normAutofit/>
          </a:bodyPr>
          <a:lstStyle/>
          <a:p>
            <a:pPr marL="0" indent="0">
              <a:buNone/>
            </a:pPr>
            <a:endParaRPr lang="en-US" sz="4800" b="1" dirty="0">
              <a:latin typeface="Comic Sans MS" panose="030F0702030302020204" pitchFamily="66" charset="0"/>
            </a:endParaRPr>
          </a:p>
          <a:p>
            <a:pPr marL="0" indent="0">
              <a:buNone/>
            </a:pPr>
            <a:r>
              <a:rPr lang="en-US" sz="4800" b="1" dirty="0">
                <a:latin typeface="Comic Sans MS" panose="030F0702030302020204" pitchFamily="66" charset="0"/>
              </a:rPr>
              <a:t>#6.  Pronunciation Practice</a:t>
            </a:r>
          </a:p>
          <a:p>
            <a:endParaRPr lang="en-US" sz="4800" b="1" dirty="0">
              <a:latin typeface="Comic Sans MS" panose="030F0702030302020204" pitchFamily="66" charset="0"/>
            </a:endParaRPr>
          </a:p>
          <a:p>
            <a:pPr marL="0" indent="0" algn="ctr">
              <a:buNone/>
            </a:pPr>
            <a:r>
              <a:rPr lang="en-US" sz="5400" b="1" dirty="0">
                <a:latin typeface="Comic Sans MS" panose="030F0702030302020204" pitchFamily="66" charset="0"/>
              </a:rPr>
              <a:t>We are finished when the bell chimes.</a:t>
            </a:r>
          </a:p>
          <a:p>
            <a:pPr marL="0" indent="0" algn="ctr">
              <a:buNone/>
            </a:pPr>
            <a:r>
              <a:rPr lang="en-US" sz="5400" b="1" dirty="0">
                <a:latin typeface="Comic Sans MS" panose="030F0702030302020204" pitchFamily="66" charset="0"/>
              </a:rPr>
              <a:t>We are finished when the bell shines. </a:t>
            </a:r>
          </a:p>
        </p:txBody>
      </p:sp>
    </p:spTree>
    <p:extLst>
      <p:ext uri="{BB962C8B-B14F-4D97-AF65-F5344CB8AC3E}">
        <p14:creationId xmlns:p14="http://schemas.microsoft.com/office/powerpoint/2010/main" val="26858696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EDBF4A-8EF1-4F45-8F7D-D013932ED4ED}"/>
              </a:ext>
            </a:extLst>
          </p:cNvPr>
          <p:cNvSpPr>
            <a:spLocks noGrp="1"/>
          </p:cNvSpPr>
          <p:nvPr>
            <p:ph idx="1"/>
          </p:nvPr>
        </p:nvSpPr>
        <p:spPr>
          <a:xfrm>
            <a:off x="0" y="0"/>
            <a:ext cx="9144000" cy="6176963"/>
          </a:xfrm>
        </p:spPr>
        <p:txBody>
          <a:bodyPr>
            <a:normAutofit/>
          </a:bodyPr>
          <a:lstStyle/>
          <a:p>
            <a:pPr marL="0" indent="0">
              <a:buNone/>
            </a:pPr>
            <a:endParaRPr lang="en-US" sz="4800" b="1" dirty="0">
              <a:latin typeface="Comic Sans MS" panose="030F0702030302020204" pitchFamily="66" charset="0"/>
            </a:endParaRPr>
          </a:p>
          <a:p>
            <a:pPr marL="0" indent="0">
              <a:buNone/>
            </a:pPr>
            <a:r>
              <a:rPr lang="en-US" sz="4800" b="1" dirty="0">
                <a:latin typeface="Comic Sans MS" panose="030F0702030302020204" pitchFamily="66" charset="0"/>
              </a:rPr>
              <a:t>#7.  Pronunciation Practice</a:t>
            </a:r>
          </a:p>
          <a:p>
            <a:pPr marL="0" indent="0">
              <a:buNone/>
            </a:pPr>
            <a:endParaRPr lang="en-US" sz="4800" b="1" dirty="0">
              <a:latin typeface="Comic Sans MS" panose="030F0702030302020204" pitchFamily="66" charset="0"/>
            </a:endParaRPr>
          </a:p>
          <a:p>
            <a:pPr marL="0" indent="0" algn="ctr">
              <a:buNone/>
            </a:pPr>
            <a:r>
              <a:rPr lang="en-US" sz="4800" b="1" dirty="0">
                <a:latin typeface="Comic Sans MS" panose="030F0702030302020204" pitchFamily="66" charset="0"/>
              </a:rPr>
              <a:t>The engineers made a better chip.</a:t>
            </a:r>
          </a:p>
          <a:p>
            <a:pPr marL="0" indent="0" algn="ctr">
              <a:buNone/>
            </a:pPr>
            <a:r>
              <a:rPr lang="en-US" sz="4800" b="1" dirty="0">
                <a:latin typeface="Comic Sans MS" panose="030F0702030302020204" pitchFamily="66" charset="0"/>
              </a:rPr>
              <a:t>The engineers made a better ship</a:t>
            </a:r>
          </a:p>
        </p:txBody>
      </p:sp>
    </p:spTree>
    <p:extLst>
      <p:ext uri="{BB962C8B-B14F-4D97-AF65-F5344CB8AC3E}">
        <p14:creationId xmlns:p14="http://schemas.microsoft.com/office/powerpoint/2010/main" val="1030509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74ED4F-5465-4748-885B-4AF600588ADA}"/>
              </a:ext>
            </a:extLst>
          </p:cNvPr>
          <p:cNvSpPr>
            <a:spLocks noGrp="1"/>
          </p:cNvSpPr>
          <p:nvPr>
            <p:ph idx="1"/>
          </p:nvPr>
        </p:nvSpPr>
        <p:spPr>
          <a:xfrm>
            <a:off x="0" y="0"/>
            <a:ext cx="9144000" cy="6176963"/>
          </a:xfrm>
        </p:spPr>
        <p:txBody>
          <a:bodyPr/>
          <a:lstStyle/>
          <a:p>
            <a:pPr marL="0" indent="0">
              <a:buNone/>
            </a:pPr>
            <a:br>
              <a:rPr lang="en-US" dirty="0"/>
            </a:br>
            <a:r>
              <a:rPr lang="en-US" sz="4400" b="1" dirty="0">
                <a:latin typeface="Comic Sans MS" panose="030F0702030302020204" pitchFamily="66" charset="0"/>
              </a:rPr>
              <a:t>#8.  Pronunciation Practice </a:t>
            </a:r>
          </a:p>
          <a:p>
            <a:pPr marL="0" indent="0">
              <a:buNone/>
            </a:pPr>
            <a:endParaRPr lang="en-US" sz="4400" b="1" dirty="0">
              <a:latin typeface="Comic Sans MS" panose="030F0702030302020204" pitchFamily="66" charset="0"/>
            </a:endParaRPr>
          </a:p>
          <a:p>
            <a:pPr marL="0" indent="0" algn="ctr">
              <a:buNone/>
            </a:pPr>
            <a:r>
              <a:rPr lang="en-US" sz="4400" b="1" dirty="0">
                <a:latin typeface="Comic Sans MS" panose="030F0702030302020204" pitchFamily="66" charset="0"/>
              </a:rPr>
              <a:t>Shuck some of the new corn.</a:t>
            </a:r>
          </a:p>
          <a:p>
            <a:pPr marL="0" indent="0" algn="ctr">
              <a:buNone/>
            </a:pPr>
            <a:endParaRPr lang="en-US" sz="4400" b="1" dirty="0">
              <a:latin typeface="Comic Sans MS" panose="030F0702030302020204" pitchFamily="66" charset="0"/>
            </a:endParaRPr>
          </a:p>
          <a:p>
            <a:pPr marL="0" indent="0" algn="ctr">
              <a:buNone/>
            </a:pPr>
            <a:r>
              <a:rPr lang="en-US" sz="4400" b="1" dirty="0">
                <a:latin typeface="Comic Sans MS" panose="030F0702030302020204" pitchFamily="66" charset="0"/>
              </a:rPr>
              <a:t>Chuck some of the new corn.</a:t>
            </a:r>
            <a:endParaRPr lang="en-US" dirty="0"/>
          </a:p>
        </p:txBody>
      </p:sp>
    </p:spTree>
    <p:extLst>
      <p:ext uri="{BB962C8B-B14F-4D97-AF65-F5344CB8AC3E}">
        <p14:creationId xmlns:p14="http://schemas.microsoft.com/office/powerpoint/2010/main" val="3419508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C76645-EA1E-4866-ABF2-828663A2D8D7}"/>
              </a:ext>
            </a:extLst>
          </p:cNvPr>
          <p:cNvSpPr>
            <a:spLocks noGrp="1"/>
          </p:cNvSpPr>
          <p:nvPr>
            <p:ph idx="1"/>
          </p:nvPr>
        </p:nvSpPr>
        <p:spPr>
          <a:xfrm>
            <a:off x="0" y="0"/>
            <a:ext cx="9144000" cy="7063409"/>
          </a:xfrm>
        </p:spPr>
        <p:txBody>
          <a:bodyPr>
            <a:normAutofit/>
          </a:bodyPr>
          <a:lstStyle/>
          <a:p>
            <a:pPr marL="0" indent="0" algn="ctr">
              <a:buNone/>
            </a:pPr>
            <a:endParaRPr lang="en-US" sz="6600" b="1" dirty="0"/>
          </a:p>
          <a:p>
            <a:pPr marL="0" indent="0" algn="ctr">
              <a:buNone/>
            </a:pPr>
            <a:endParaRPr lang="en-US" sz="6600" b="1"/>
          </a:p>
          <a:p>
            <a:pPr marL="0" indent="0" algn="ctr">
              <a:buNone/>
            </a:pPr>
            <a:r>
              <a:rPr lang="en-US" sz="6600" b="1"/>
              <a:t>The End</a:t>
            </a:r>
            <a:endParaRPr lang="en-US" sz="6600" b="1" dirty="0"/>
          </a:p>
        </p:txBody>
      </p:sp>
    </p:spTree>
    <p:extLst>
      <p:ext uri="{BB962C8B-B14F-4D97-AF65-F5344CB8AC3E}">
        <p14:creationId xmlns:p14="http://schemas.microsoft.com/office/powerpoint/2010/main" val="2076157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E3F8BE-1D9F-4B4D-94FA-6E42A9CECA91}"/>
              </a:ext>
            </a:extLst>
          </p:cNvPr>
          <p:cNvSpPr>
            <a:spLocks noGrp="1"/>
          </p:cNvSpPr>
          <p:nvPr>
            <p:ph idx="1"/>
          </p:nvPr>
        </p:nvSpPr>
        <p:spPr>
          <a:xfrm>
            <a:off x="0" y="0"/>
            <a:ext cx="9144000" cy="6857999"/>
          </a:xfrm>
        </p:spPr>
        <p:txBody>
          <a:bodyPr>
            <a:normAutofit/>
          </a:bodyPr>
          <a:lstStyle/>
          <a:p>
            <a:pPr marL="0" indent="0" algn="ctr">
              <a:buNone/>
            </a:pPr>
            <a:r>
              <a:rPr lang="en-US" sz="4000" b="1" dirty="0">
                <a:latin typeface="Comic Sans MS" panose="030F0702030302020204" pitchFamily="66" charset="0"/>
              </a:rPr>
              <a:t>/</a:t>
            </a:r>
            <a:r>
              <a:rPr lang="en-US" sz="4000" b="1" dirty="0" err="1">
                <a:latin typeface="Comic Sans MS" panose="030F0702030302020204" pitchFamily="66" charset="0"/>
              </a:rPr>
              <a:t>sh</a:t>
            </a:r>
            <a:r>
              <a:rPr lang="en-US" sz="4000" b="1" dirty="0">
                <a:latin typeface="Comic Sans MS" panose="030F0702030302020204" pitchFamily="66" charset="0"/>
              </a:rPr>
              <a:t>/ /</a:t>
            </a:r>
            <a:r>
              <a:rPr lang="en-US" sz="4000" b="1" dirty="0" err="1">
                <a:latin typeface="Comic Sans MS" panose="030F0702030302020204" pitchFamily="66" charset="0"/>
              </a:rPr>
              <a:t>ch</a:t>
            </a:r>
            <a:r>
              <a:rPr lang="en-US" sz="4000" b="1" dirty="0">
                <a:latin typeface="Comic Sans MS" panose="030F0702030302020204" pitchFamily="66" charset="0"/>
              </a:rPr>
              <a:t>/</a:t>
            </a:r>
          </a:p>
          <a:p>
            <a:pPr marL="0" indent="0">
              <a:buNone/>
            </a:pPr>
            <a:r>
              <a:rPr lang="en-US" sz="4000" b="1" dirty="0">
                <a:latin typeface="Comic Sans MS" panose="030F0702030302020204" pitchFamily="66" charset="0"/>
              </a:rPr>
              <a:t>   0.  sheet</a:t>
            </a:r>
          </a:p>
        </p:txBody>
      </p:sp>
    </p:spTree>
    <p:extLst>
      <p:ext uri="{BB962C8B-B14F-4D97-AF65-F5344CB8AC3E}">
        <p14:creationId xmlns:p14="http://schemas.microsoft.com/office/powerpoint/2010/main" val="2882862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4C3E9F-E355-4908-BE9D-F68B78DE871F}"/>
              </a:ext>
            </a:extLst>
          </p:cNvPr>
          <p:cNvSpPr>
            <a:spLocks noGrp="1"/>
          </p:cNvSpPr>
          <p:nvPr>
            <p:ph idx="1"/>
          </p:nvPr>
        </p:nvSpPr>
        <p:spPr>
          <a:xfrm>
            <a:off x="0" y="0"/>
            <a:ext cx="9144000" cy="6176963"/>
          </a:xfrm>
        </p:spPr>
        <p:txBody>
          <a:bodyPr/>
          <a:lstStyle/>
          <a:p>
            <a:pPr marL="0" lvl="0" indent="0" algn="ctr">
              <a:buNone/>
            </a:pPr>
            <a:r>
              <a:rPr lang="en-US" sz="4000" b="1" dirty="0">
                <a:solidFill>
                  <a:prstClr val="black"/>
                </a:solidFill>
                <a:latin typeface="Comic Sans MS" panose="030F0702030302020204" pitchFamily="66" charset="0"/>
              </a:rPr>
              <a:t>/</a:t>
            </a:r>
            <a:r>
              <a:rPr lang="en-US" sz="4000" b="1" dirty="0" err="1">
                <a:solidFill>
                  <a:prstClr val="black"/>
                </a:solidFill>
                <a:latin typeface="Comic Sans MS" panose="030F0702030302020204" pitchFamily="66" charset="0"/>
              </a:rPr>
              <a:t>sh</a:t>
            </a:r>
            <a:r>
              <a:rPr lang="en-US" sz="4000" b="1" dirty="0">
                <a:solidFill>
                  <a:prstClr val="black"/>
                </a:solidFill>
                <a:latin typeface="Comic Sans MS" panose="030F0702030302020204" pitchFamily="66" charset="0"/>
              </a:rPr>
              <a:t>/ /</a:t>
            </a:r>
            <a:r>
              <a:rPr lang="en-US" sz="4000" b="1" dirty="0" err="1">
                <a:solidFill>
                  <a:prstClr val="black"/>
                </a:solidFill>
                <a:latin typeface="Comic Sans MS" panose="030F0702030302020204" pitchFamily="66" charset="0"/>
              </a:rPr>
              <a:t>ch</a:t>
            </a:r>
            <a:r>
              <a:rPr lang="en-US" sz="4000" b="1" dirty="0">
                <a:solidFill>
                  <a:prstClr val="black"/>
                </a:solidFill>
                <a:latin typeface="Comic Sans MS" panose="030F0702030302020204" pitchFamily="66" charset="0"/>
              </a:rPr>
              <a:t>/</a:t>
            </a:r>
          </a:p>
          <a:p>
            <a:pPr marL="0" lvl="0" indent="0">
              <a:buNone/>
            </a:pPr>
            <a:r>
              <a:rPr lang="en-US" sz="4000" b="1" dirty="0">
                <a:solidFill>
                  <a:prstClr val="black"/>
                </a:solidFill>
                <a:latin typeface="Comic Sans MS" panose="030F0702030302020204" pitchFamily="66" charset="0"/>
              </a:rPr>
              <a:t>   0.  sheet</a:t>
            </a:r>
          </a:p>
          <a:p>
            <a:pPr marL="0" lvl="0" indent="0">
              <a:buNone/>
            </a:pPr>
            <a:r>
              <a:rPr lang="en-US" sz="4000" b="1" dirty="0">
                <a:solidFill>
                  <a:prstClr val="black"/>
                </a:solidFill>
                <a:latin typeface="Comic Sans MS" panose="030F0702030302020204" pitchFamily="66" charset="0"/>
              </a:rPr>
              <a:t>   1.  shin</a:t>
            </a:r>
          </a:p>
          <a:p>
            <a:pPr marL="0" indent="0">
              <a:buNone/>
            </a:pPr>
            <a:endParaRPr lang="en-US" dirty="0"/>
          </a:p>
        </p:txBody>
      </p:sp>
    </p:spTree>
    <p:extLst>
      <p:ext uri="{BB962C8B-B14F-4D97-AF65-F5344CB8AC3E}">
        <p14:creationId xmlns:p14="http://schemas.microsoft.com/office/powerpoint/2010/main" val="1493216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FEE14F-09B5-4DB9-B2D5-03AA60CDFD94}"/>
              </a:ext>
            </a:extLst>
          </p:cNvPr>
          <p:cNvSpPr>
            <a:spLocks noGrp="1"/>
          </p:cNvSpPr>
          <p:nvPr>
            <p:ph idx="1"/>
          </p:nvPr>
        </p:nvSpPr>
        <p:spPr>
          <a:xfrm>
            <a:off x="0" y="0"/>
            <a:ext cx="9144000" cy="6858000"/>
          </a:xfrm>
        </p:spPr>
        <p:txBody>
          <a:bodyPr/>
          <a:lstStyle/>
          <a:p>
            <a:pPr marL="0" lvl="0" indent="0" algn="ctr">
              <a:buNone/>
            </a:pPr>
            <a:r>
              <a:rPr lang="en-US" sz="4000" b="1" dirty="0">
                <a:solidFill>
                  <a:prstClr val="black"/>
                </a:solidFill>
                <a:latin typeface="Comic Sans MS" panose="030F0702030302020204" pitchFamily="66" charset="0"/>
              </a:rPr>
              <a:t>/</a:t>
            </a:r>
            <a:r>
              <a:rPr lang="en-US" sz="4000" b="1" dirty="0" err="1">
                <a:solidFill>
                  <a:prstClr val="black"/>
                </a:solidFill>
                <a:latin typeface="Comic Sans MS" panose="030F0702030302020204" pitchFamily="66" charset="0"/>
              </a:rPr>
              <a:t>sh</a:t>
            </a:r>
            <a:r>
              <a:rPr lang="en-US" sz="4000" b="1" dirty="0">
                <a:solidFill>
                  <a:prstClr val="black"/>
                </a:solidFill>
                <a:latin typeface="Comic Sans MS" panose="030F0702030302020204" pitchFamily="66" charset="0"/>
              </a:rPr>
              <a:t>/ /</a:t>
            </a:r>
            <a:r>
              <a:rPr lang="en-US" sz="4000" b="1" dirty="0" err="1">
                <a:solidFill>
                  <a:prstClr val="black"/>
                </a:solidFill>
                <a:latin typeface="Comic Sans MS" panose="030F0702030302020204" pitchFamily="66" charset="0"/>
              </a:rPr>
              <a:t>ch</a:t>
            </a:r>
            <a:r>
              <a:rPr lang="en-US" sz="4000" b="1" dirty="0">
                <a:solidFill>
                  <a:prstClr val="black"/>
                </a:solidFill>
                <a:latin typeface="Comic Sans MS" panose="030F0702030302020204" pitchFamily="66" charset="0"/>
              </a:rPr>
              <a:t>/</a:t>
            </a:r>
          </a:p>
          <a:p>
            <a:pPr marL="0" lvl="0" indent="0">
              <a:buNone/>
            </a:pPr>
            <a:r>
              <a:rPr lang="en-US" sz="4000" b="1" dirty="0">
                <a:solidFill>
                  <a:prstClr val="black"/>
                </a:solidFill>
                <a:latin typeface="Comic Sans MS" panose="030F0702030302020204" pitchFamily="66" charset="0"/>
              </a:rPr>
              <a:t>   0.  sheet</a:t>
            </a:r>
          </a:p>
          <a:p>
            <a:pPr marL="0" lvl="0" indent="0">
              <a:buNone/>
            </a:pPr>
            <a:r>
              <a:rPr lang="en-US" sz="4000" b="1" dirty="0">
                <a:solidFill>
                  <a:prstClr val="black"/>
                </a:solidFill>
                <a:latin typeface="Comic Sans MS" panose="030F0702030302020204" pitchFamily="66" charset="0"/>
              </a:rPr>
              <a:t>   1.  shin</a:t>
            </a:r>
          </a:p>
          <a:p>
            <a:pPr marL="0" indent="0">
              <a:buNone/>
            </a:pPr>
            <a:r>
              <a:rPr lang="en-US" dirty="0"/>
              <a:t>         </a:t>
            </a:r>
            <a:r>
              <a:rPr lang="en-US" sz="4000" b="1" dirty="0">
                <a:latin typeface="Comic Sans MS" panose="030F0702030302020204" pitchFamily="66" charset="0"/>
              </a:rPr>
              <a:t>2.  shrill</a:t>
            </a:r>
            <a:endParaRPr lang="en-US" dirty="0"/>
          </a:p>
        </p:txBody>
      </p:sp>
    </p:spTree>
    <p:extLst>
      <p:ext uri="{BB962C8B-B14F-4D97-AF65-F5344CB8AC3E}">
        <p14:creationId xmlns:p14="http://schemas.microsoft.com/office/powerpoint/2010/main" val="3478460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6E88AA-D354-483C-BC89-0097DA5DB240}"/>
              </a:ext>
            </a:extLst>
          </p:cNvPr>
          <p:cNvSpPr>
            <a:spLocks noGrp="1"/>
          </p:cNvSpPr>
          <p:nvPr>
            <p:ph idx="1"/>
          </p:nvPr>
        </p:nvSpPr>
        <p:spPr>
          <a:xfrm>
            <a:off x="0" y="0"/>
            <a:ext cx="9144000" cy="6858000"/>
          </a:xfrm>
        </p:spPr>
        <p:txBody>
          <a:bodyPr/>
          <a:lstStyle/>
          <a:p>
            <a:pPr marL="0" lvl="0" indent="0" algn="ctr">
              <a:buNone/>
            </a:pPr>
            <a:r>
              <a:rPr lang="en-US" sz="4000" b="1" dirty="0">
                <a:solidFill>
                  <a:prstClr val="black"/>
                </a:solidFill>
                <a:latin typeface="Comic Sans MS" panose="030F0702030302020204" pitchFamily="66" charset="0"/>
              </a:rPr>
              <a:t>/</a:t>
            </a:r>
            <a:r>
              <a:rPr lang="en-US" sz="4000" b="1" dirty="0" err="1">
                <a:solidFill>
                  <a:prstClr val="black"/>
                </a:solidFill>
                <a:latin typeface="Comic Sans MS" panose="030F0702030302020204" pitchFamily="66" charset="0"/>
              </a:rPr>
              <a:t>sh</a:t>
            </a:r>
            <a:r>
              <a:rPr lang="en-US" sz="4000" b="1" dirty="0">
                <a:solidFill>
                  <a:prstClr val="black"/>
                </a:solidFill>
                <a:latin typeface="Comic Sans MS" panose="030F0702030302020204" pitchFamily="66" charset="0"/>
              </a:rPr>
              <a:t>/ /</a:t>
            </a:r>
            <a:r>
              <a:rPr lang="en-US" sz="4000" b="1" dirty="0" err="1">
                <a:solidFill>
                  <a:prstClr val="black"/>
                </a:solidFill>
                <a:latin typeface="Comic Sans MS" panose="030F0702030302020204" pitchFamily="66" charset="0"/>
              </a:rPr>
              <a:t>ch</a:t>
            </a:r>
            <a:r>
              <a:rPr lang="en-US" sz="4000" b="1" dirty="0">
                <a:solidFill>
                  <a:prstClr val="black"/>
                </a:solidFill>
                <a:latin typeface="Comic Sans MS" panose="030F0702030302020204" pitchFamily="66" charset="0"/>
              </a:rPr>
              <a:t>/</a:t>
            </a:r>
          </a:p>
          <a:p>
            <a:pPr marL="0" lvl="0" indent="0">
              <a:buNone/>
            </a:pPr>
            <a:r>
              <a:rPr lang="en-US" sz="4000" b="1" dirty="0">
                <a:solidFill>
                  <a:prstClr val="black"/>
                </a:solidFill>
                <a:latin typeface="Comic Sans MS" panose="030F0702030302020204" pitchFamily="66" charset="0"/>
              </a:rPr>
              <a:t>   0.  sheet</a:t>
            </a:r>
          </a:p>
          <a:p>
            <a:pPr marL="0" lvl="0" indent="0">
              <a:buNone/>
            </a:pPr>
            <a:r>
              <a:rPr lang="en-US" sz="4000" b="1" dirty="0">
                <a:solidFill>
                  <a:prstClr val="black"/>
                </a:solidFill>
                <a:latin typeface="Comic Sans MS" panose="030F0702030302020204" pitchFamily="66" charset="0"/>
              </a:rPr>
              <a:t>   1.  shin</a:t>
            </a:r>
          </a:p>
          <a:p>
            <a:pPr marL="0" lvl="0" indent="0">
              <a:buNone/>
            </a:pPr>
            <a:r>
              <a:rPr lang="en-US" dirty="0">
                <a:solidFill>
                  <a:prstClr val="black"/>
                </a:solidFill>
              </a:rPr>
              <a:t>         </a:t>
            </a:r>
            <a:r>
              <a:rPr lang="en-US" sz="4000" b="1" dirty="0">
                <a:solidFill>
                  <a:prstClr val="black"/>
                </a:solidFill>
                <a:latin typeface="Comic Sans MS" panose="030F0702030302020204" pitchFamily="66" charset="0"/>
              </a:rPr>
              <a:t>2.  shrill</a:t>
            </a:r>
          </a:p>
          <a:p>
            <a:pPr marL="0" lvl="0" indent="0">
              <a:buNone/>
            </a:pPr>
            <a:r>
              <a:rPr lang="en-US" sz="4000" b="1" dirty="0">
                <a:solidFill>
                  <a:prstClr val="black"/>
                </a:solidFill>
                <a:latin typeface="Comic Sans MS" panose="030F0702030302020204" pitchFamily="66" charset="0"/>
              </a:rPr>
              <a:t>   3.  sheered</a:t>
            </a:r>
          </a:p>
          <a:p>
            <a:pPr marL="0" lvl="0" indent="0">
              <a:buNone/>
            </a:pPr>
            <a:r>
              <a:rPr lang="en-US" sz="4000" b="1" dirty="0">
                <a:solidFill>
                  <a:prstClr val="black"/>
                </a:solidFill>
                <a:latin typeface="Comic Sans MS" panose="030F0702030302020204" pitchFamily="66" charset="0"/>
              </a:rPr>
              <a:t>  </a:t>
            </a:r>
            <a:endParaRPr lang="en-US" dirty="0"/>
          </a:p>
        </p:txBody>
      </p:sp>
    </p:spTree>
    <p:extLst>
      <p:ext uri="{BB962C8B-B14F-4D97-AF65-F5344CB8AC3E}">
        <p14:creationId xmlns:p14="http://schemas.microsoft.com/office/powerpoint/2010/main" val="1307825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B747E9-0379-4F56-AC20-2F42C99E85FF}"/>
              </a:ext>
            </a:extLst>
          </p:cNvPr>
          <p:cNvSpPr>
            <a:spLocks noGrp="1"/>
          </p:cNvSpPr>
          <p:nvPr>
            <p:ph idx="1"/>
          </p:nvPr>
        </p:nvSpPr>
        <p:spPr>
          <a:xfrm>
            <a:off x="0" y="0"/>
            <a:ext cx="9144000" cy="6858000"/>
          </a:xfrm>
        </p:spPr>
        <p:txBody>
          <a:bodyPr/>
          <a:lstStyle/>
          <a:p>
            <a:pPr marL="0" lvl="0" indent="0" algn="ctr">
              <a:buNone/>
            </a:pPr>
            <a:r>
              <a:rPr lang="en-US" sz="4000" b="1" dirty="0">
                <a:solidFill>
                  <a:prstClr val="black"/>
                </a:solidFill>
                <a:latin typeface="Comic Sans MS" panose="030F0702030302020204" pitchFamily="66" charset="0"/>
              </a:rPr>
              <a:t>/</a:t>
            </a:r>
            <a:r>
              <a:rPr lang="en-US" sz="4000" b="1" dirty="0" err="1">
                <a:solidFill>
                  <a:prstClr val="black"/>
                </a:solidFill>
                <a:latin typeface="Comic Sans MS" panose="030F0702030302020204" pitchFamily="66" charset="0"/>
              </a:rPr>
              <a:t>sh</a:t>
            </a:r>
            <a:r>
              <a:rPr lang="en-US" sz="4000" b="1" dirty="0">
                <a:solidFill>
                  <a:prstClr val="black"/>
                </a:solidFill>
                <a:latin typeface="Comic Sans MS" panose="030F0702030302020204" pitchFamily="66" charset="0"/>
              </a:rPr>
              <a:t>/ /</a:t>
            </a:r>
            <a:r>
              <a:rPr lang="en-US" sz="4000" b="1" dirty="0" err="1">
                <a:solidFill>
                  <a:prstClr val="black"/>
                </a:solidFill>
                <a:latin typeface="Comic Sans MS" panose="030F0702030302020204" pitchFamily="66" charset="0"/>
              </a:rPr>
              <a:t>ch</a:t>
            </a:r>
            <a:r>
              <a:rPr lang="en-US" sz="4000" b="1" dirty="0">
                <a:solidFill>
                  <a:prstClr val="black"/>
                </a:solidFill>
                <a:latin typeface="Comic Sans MS" panose="030F0702030302020204" pitchFamily="66" charset="0"/>
              </a:rPr>
              <a:t>/</a:t>
            </a:r>
          </a:p>
          <a:p>
            <a:pPr marL="0" lvl="0" indent="0">
              <a:buNone/>
            </a:pPr>
            <a:r>
              <a:rPr lang="en-US" sz="4000" b="1" dirty="0">
                <a:solidFill>
                  <a:prstClr val="black"/>
                </a:solidFill>
                <a:latin typeface="Comic Sans MS" panose="030F0702030302020204" pitchFamily="66" charset="0"/>
              </a:rPr>
              <a:t>   0.  sheet</a:t>
            </a:r>
          </a:p>
          <a:p>
            <a:pPr marL="0" lvl="0" indent="0">
              <a:buNone/>
            </a:pPr>
            <a:r>
              <a:rPr lang="en-US" sz="4000" b="1" dirty="0">
                <a:solidFill>
                  <a:prstClr val="black"/>
                </a:solidFill>
                <a:latin typeface="Comic Sans MS" panose="030F0702030302020204" pitchFamily="66" charset="0"/>
              </a:rPr>
              <a:t>   1.  shin  </a:t>
            </a:r>
          </a:p>
          <a:p>
            <a:pPr marL="0" lvl="0" indent="0">
              <a:buNone/>
            </a:pPr>
            <a:r>
              <a:rPr lang="en-US" dirty="0">
                <a:solidFill>
                  <a:prstClr val="black"/>
                </a:solidFill>
              </a:rPr>
              <a:t>         </a:t>
            </a:r>
            <a:r>
              <a:rPr lang="en-US" sz="4000" b="1" dirty="0">
                <a:solidFill>
                  <a:prstClr val="black"/>
                </a:solidFill>
                <a:latin typeface="Comic Sans MS" panose="030F0702030302020204" pitchFamily="66" charset="0"/>
              </a:rPr>
              <a:t>2.  shrill</a:t>
            </a:r>
          </a:p>
          <a:p>
            <a:pPr marL="0" lvl="0" indent="0">
              <a:buNone/>
            </a:pPr>
            <a:r>
              <a:rPr lang="en-US" sz="4000" b="1" dirty="0">
                <a:solidFill>
                  <a:prstClr val="black"/>
                </a:solidFill>
                <a:latin typeface="Comic Sans MS" panose="030F0702030302020204" pitchFamily="66" charset="0"/>
              </a:rPr>
              <a:t>   3.  sheered</a:t>
            </a:r>
          </a:p>
          <a:p>
            <a:pPr marL="0" indent="0">
              <a:buNone/>
            </a:pPr>
            <a:r>
              <a:rPr lang="en-US" dirty="0"/>
              <a:t>       </a:t>
            </a:r>
            <a:r>
              <a:rPr lang="en-US" sz="4000" b="1" dirty="0">
                <a:latin typeface="Comic Sans MS" panose="030F0702030302020204" pitchFamily="66" charset="0"/>
              </a:rPr>
              <a:t> 4.  ship</a:t>
            </a:r>
            <a:endParaRPr lang="en-US" dirty="0"/>
          </a:p>
        </p:txBody>
      </p:sp>
    </p:spTree>
    <p:extLst>
      <p:ext uri="{BB962C8B-B14F-4D97-AF65-F5344CB8AC3E}">
        <p14:creationId xmlns:p14="http://schemas.microsoft.com/office/powerpoint/2010/main" val="607240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5BBD9C-7642-4F14-99F0-340B032AB1CD}"/>
              </a:ext>
            </a:extLst>
          </p:cNvPr>
          <p:cNvSpPr>
            <a:spLocks noGrp="1"/>
          </p:cNvSpPr>
          <p:nvPr>
            <p:ph idx="1"/>
          </p:nvPr>
        </p:nvSpPr>
        <p:spPr>
          <a:xfrm>
            <a:off x="0" y="102842"/>
            <a:ext cx="9144000" cy="6755157"/>
          </a:xfrm>
        </p:spPr>
        <p:txBody>
          <a:bodyPr/>
          <a:lstStyle/>
          <a:p>
            <a:pPr marL="0" lvl="0" indent="0" algn="ctr">
              <a:buNone/>
            </a:pPr>
            <a:r>
              <a:rPr lang="en-US" sz="4000" b="1" dirty="0">
                <a:solidFill>
                  <a:prstClr val="black"/>
                </a:solidFill>
                <a:latin typeface="Comic Sans MS" panose="030F0702030302020204" pitchFamily="66" charset="0"/>
              </a:rPr>
              <a:t>/</a:t>
            </a:r>
            <a:r>
              <a:rPr lang="en-US" sz="4000" b="1" dirty="0" err="1">
                <a:solidFill>
                  <a:prstClr val="black"/>
                </a:solidFill>
                <a:latin typeface="Comic Sans MS" panose="030F0702030302020204" pitchFamily="66" charset="0"/>
              </a:rPr>
              <a:t>sh</a:t>
            </a:r>
            <a:r>
              <a:rPr lang="en-US" sz="4000" b="1" dirty="0">
                <a:solidFill>
                  <a:prstClr val="black"/>
                </a:solidFill>
                <a:latin typeface="Comic Sans MS" panose="030F0702030302020204" pitchFamily="66" charset="0"/>
              </a:rPr>
              <a:t>/ /</a:t>
            </a:r>
            <a:r>
              <a:rPr lang="en-US" sz="4000" b="1" dirty="0" err="1">
                <a:solidFill>
                  <a:prstClr val="black"/>
                </a:solidFill>
                <a:latin typeface="Comic Sans MS" panose="030F0702030302020204" pitchFamily="66" charset="0"/>
              </a:rPr>
              <a:t>ch</a:t>
            </a:r>
            <a:r>
              <a:rPr lang="en-US" sz="4000" b="1" dirty="0">
                <a:solidFill>
                  <a:prstClr val="black"/>
                </a:solidFill>
                <a:latin typeface="Comic Sans MS" panose="030F0702030302020204" pitchFamily="66" charset="0"/>
              </a:rPr>
              <a:t>/</a:t>
            </a:r>
          </a:p>
          <a:p>
            <a:pPr marL="0" lvl="0" indent="0">
              <a:buNone/>
            </a:pPr>
            <a:r>
              <a:rPr lang="en-US" sz="4000" b="1" dirty="0">
                <a:solidFill>
                  <a:prstClr val="black"/>
                </a:solidFill>
                <a:latin typeface="Comic Sans MS" panose="030F0702030302020204" pitchFamily="66" charset="0"/>
              </a:rPr>
              <a:t>   0.  sheet			5. cheat</a:t>
            </a:r>
          </a:p>
          <a:p>
            <a:pPr marL="0" lvl="0" indent="0">
              <a:buNone/>
            </a:pPr>
            <a:r>
              <a:rPr lang="en-US" sz="4000" b="1" dirty="0">
                <a:solidFill>
                  <a:prstClr val="black"/>
                </a:solidFill>
                <a:latin typeface="Comic Sans MS" panose="030F0702030302020204" pitchFamily="66" charset="0"/>
              </a:rPr>
              <a:t>   1.  shin  </a:t>
            </a:r>
          </a:p>
          <a:p>
            <a:pPr marL="0" lvl="0" indent="0">
              <a:buNone/>
            </a:pPr>
            <a:r>
              <a:rPr lang="en-US" dirty="0">
                <a:solidFill>
                  <a:prstClr val="black"/>
                </a:solidFill>
              </a:rPr>
              <a:t>         </a:t>
            </a:r>
            <a:r>
              <a:rPr lang="en-US" sz="4000" b="1" dirty="0">
                <a:solidFill>
                  <a:prstClr val="black"/>
                </a:solidFill>
                <a:latin typeface="Comic Sans MS" panose="030F0702030302020204" pitchFamily="66" charset="0"/>
              </a:rPr>
              <a:t>2.  shrill</a:t>
            </a:r>
          </a:p>
          <a:p>
            <a:pPr marL="0" lvl="0" indent="0">
              <a:buNone/>
            </a:pPr>
            <a:r>
              <a:rPr lang="en-US" sz="4000" b="1" dirty="0">
                <a:solidFill>
                  <a:prstClr val="black"/>
                </a:solidFill>
                <a:latin typeface="Comic Sans MS" panose="030F0702030302020204" pitchFamily="66" charset="0"/>
              </a:rPr>
              <a:t>   3.  sheered</a:t>
            </a:r>
          </a:p>
          <a:p>
            <a:pPr marL="0" lvl="0" indent="0">
              <a:buNone/>
            </a:pPr>
            <a:r>
              <a:rPr lang="en-US" dirty="0">
                <a:solidFill>
                  <a:prstClr val="black"/>
                </a:solidFill>
              </a:rPr>
              <a:t>       </a:t>
            </a:r>
            <a:r>
              <a:rPr lang="en-US" sz="4000" b="1" dirty="0">
                <a:solidFill>
                  <a:prstClr val="black"/>
                </a:solidFill>
                <a:latin typeface="Comic Sans MS" panose="030F0702030302020204" pitchFamily="66" charset="0"/>
              </a:rPr>
              <a:t> 4.  ship</a:t>
            </a:r>
          </a:p>
          <a:p>
            <a:pPr marL="0" lvl="0" indent="0">
              <a:buNone/>
            </a:pPr>
            <a:r>
              <a:rPr lang="en-US" sz="4000" b="1" dirty="0">
                <a:solidFill>
                  <a:prstClr val="black"/>
                </a:solidFill>
                <a:latin typeface="Comic Sans MS" panose="030F0702030302020204" pitchFamily="66" charset="0"/>
              </a:rPr>
              <a:t>   </a:t>
            </a:r>
            <a:endParaRPr lang="en-US" dirty="0"/>
          </a:p>
        </p:txBody>
      </p:sp>
    </p:spTree>
    <p:extLst>
      <p:ext uri="{BB962C8B-B14F-4D97-AF65-F5344CB8AC3E}">
        <p14:creationId xmlns:p14="http://schemas.microsoft.com/office/powerpoint/2010/main" val="377308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95B345-7B7B-4A0F-AE2C-FA37555AE8EE}"/>
              </a:ext>
            </a:extLst>
          </p:cNvPr>
          <p:cNvSpPr>
            <a:spLocks noGrp="1"/>
          </p:cNvSpPr>
          <p:nvPr>
            <p:ph idx="1"/>
          </p:nvPr>
        </p:nvSpPr>
        <p:spPr>
          <a:xfrm>
            <a:off x="0" y="0"/>
            <a:ext cx="9144000" cy="6858000"/>
          </a:xfrm>
        </p:spPr>
        <p:txBody>
          <a:bodyPr/>
          <a:lstStyle/>
          <a:p>
            <a:pPr marL="0" lvl="0" indent="0" algn="ctr">
              <a:buNone/>
            </a:pPr>
            <a:r>
              <a:rPr lang="en-US" sz="4000" b="1" dirty="0">
                <a:solidFill>
                  <a:prstClr val="black"/>
                </a:solidFill>
                <a:latin typeface="Comic Sans MS" panose="030F0702030302020204" pitchFamily="66" charset="0"/>
              </a:rPr>
              <a:t>/</a:t>
            </a:r>
            <a:r>
              <a:rPr lang="en-US" sz="4000" b="1" dirty="0" err="1">
                <a:solidFill>
                  <a:prstClr val="black"/>
                </a:solidFill>
                <a:latin typeface="Comic Sans MS" panose="030F0702030302020204" pitchFamily="66" charset="0"/>
              </a:rPr>
              <a:t>sh</a:t>
            </a:r>
            <a:r>
              <a:rPr lang="en-US" sz="4000" b="1" dirty="0">
                <a:solidFill>
                  <a:prstClr val="black"/>
                </a:solidFill>
                <a:latin typeface="Comic Sans MS" panose="030F0702030302020204" pitchFamily="66" charset="0"/>
              </a:rPr>
              <a:t>/ /</a:t>
            </a:r>
            <a:r>
              <a:rPr lang="en-US" sz="4000" b="1" dirty="0" err="1">
                <a:solidFill>
                  <a:prstClr val="black"/>
                </a:solidFill>
                <a:latin typeface="Comic Sans MS" panose="030F0702030302020204" pitchFamily="66" charset="0"/>
              </a:rPr>
              <a:t>ch</a:t>
            </a:r>
            <a:r>
              <a:rPr lang="en-US" sz="4000" b="1" dirty="0">
                <a:solidFill>
                  <a:prstClr val="black"/>
                </a:solidFill>
                <a:latin typeface="Comic Sans MS" panose="030F0702030302020204" pitchFamily="66" charset="0"/>
              </a:rPr>
              <a:t>/</a:t>
            </a:r>
          </a:p>
          <a:p>
            <a:pPr marL="0" lvl="0" indent="0">
              <a:buNone/>
            </a:pPr>
            <a:r>
              <a:rPr lang="en-US" sz="4000" b="1" dirty="0">
                <a:solidFill>
                  <a:prstClr val="black"/>
                </a:solidFill>
                <a:latin typeface="Comic Sans MS" panose="030F0702030302020204" pitchFamily="66" charset="0"/>
              </a:rPr>
              <a:t>   0.  sheet			5. cheat</a:t>
            </a:r>
          </a:p>
          <a:p>
            <a:pPr marL="0" lvl="0" indent="0">
              <a:buNone/>
            </a:pPr>
            <a:r>
              <a:rPr lang="en-US" sz="4000" b="1" dirty="0">
                <a:solidFill>
                  <a:prstClr val="black"/>
                </a:solidFill>
                <a:latin typeface="Comic Sans MS" panose="030F0702030302020204" pitchFamily="66" charset="0"/>
              </a:rPr>
              <a:t>   1.  shin  			6. chin</a:t>
            </a:r>
          </a:p>
          <a:p>
            <a:pPr marL="0" lvl="0" indent="0">
              <a:buNone/>
            </a:pPr>
            <a:r>
              <a:rPr lang="en-US" dirty="0">
                <a:solidFill>
                  <a:prstClr val="black"/>
                </a:solidFill>
              </a:rPr>
              <a:t>         </a:t>
            </a:r>
            <a:r>
              <a:rPr lang="en-US" sz="4000" b="1" dirty="0">
                <a:solidFill>
                  <a:prstClr val="black"/>
                </a:solidFill>
                <a:latin typeface="Comic Sans MS" panose="030F0702030302020204" pitchFamily="66" charset="0"/>
              </a:rPr>
              <a:t>2.  shrill</a:t>
            </a:r>
          </a:p>
          <a:p>
            <a:pPr marL="0" lvl="0" indent="0">
              <a:buNone/>
            </a:pPr>
            <a:r>
              <a:rPr lang="en-US" sz="4000" b="1" dirty="0">
                <a:solidFill>
                  <a:prstClr val="black"/>
                </a:solidFill>
                <a:latin typeface="Comic Sans MS" panose="030F0702030302020204" pitchFamily="66" charset="0"/>
              </a:rPr>
              <a:t>   3.  sheered</a:t>
            </a:r>
          </a:p>
          <a:p>
            <a:pPr marL="0" lvl="0" indent="0">
              <a:buNone/>
            </a:pPr>
            <a:r>
              <a:rPr lang="en-US" dirty="0">
                <a:solidFill>
                  <a:prstClr val="black"/>
                </a:solidFill>
              </a:rPr>
              <a:t>       </a:t>
            </a:r>
            <a:r>
              <a:rPr lang="en-US" sz="4000" b="1" dirty="0">
                <a:solidFill>
                  <a:prstClr val="black"/>
                </a:solidFill>
                <a:latin typeface="Comic Sans MS" panose="030F0702030302020204" pitchFamily="66" charset="0"/>
              </a:rPr>
              <a:t> 4.  ship</a:t>
            </a:r>
            <a:endParaRPr lang="en-US" dirty="0"/>
          </a:p>
        </p:txBody>
      </p:sp>
    </p:spTree>
    <p:extLst>
      <p:ext uri="{BB962C8B-B14F-4D97-AF65-F5344CB8AC3E}">
        <p14:creationId xmlns:p14="http://schemas.microsoft.com/office/powerpoint/2010/main" val="35088872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TotalTime>
  <Words>434</Words>
  <Application>Microsoft Office PowerPoint</Application>
  <PresentationFormat>On-screen Show (4:3)</PresentationFormat>
  <Paragraphs>115</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Roger Eales</dc:creator>
  <cp:lastModifiedBy>Roger Eales</cp:lastModifiedBy>
  <cp:revision>9</cp:revision>
  <dcterms:created xsi:type="dcterms:W3CDTF">2017-08-17T13:47:11Z</dcterms:created>
  <dcterms:modified xsi:type="dcterms:W3CDTF">2018-02-12T20:59:40Z</dcterms:modified>
</cp:coreProperties>
</file>