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7" r:id="rId3"/>
    <p:sldId id="26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0" r:id="rId13"/>
    <p:sldId id="271" r:id="rId14"/>
    <p:sldId id="272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6158D-AE2B-4FFB-A60C-2D327214ECAF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85D9E-C581-4758-889D-EF2CF37B41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258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6158D-AE2B-4FFB-A60C-2D327214ECAF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85D9E-C581-4758-889D-EF2CF37B41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878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6158D-AE2B-4FFB-A60C-2D327214ECAF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85D9E-C581-4758-889D-EF2CF37B41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990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6158D-AE2B-4FFB-A60C-2D327214ECAF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85D9E-C581-4758-889D-EF2CF37B41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106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6158D-AE2B-4FFB-A60C-2D327214ECAF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85D9E-C581-4758-889D-EF2CF37B41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245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6158D-AE2B-4FFB-A60C-2D327214ECAF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85D9E-C581-4758-889D-EF2CF37B41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478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6158D-AE2B-4FFB-A60C-2D327214ECAF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85D9E-C581-4758-889D-EF2CF37B41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113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6158D-AE2B-4FFB-A60C-2D327214ECAF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85D9E-C581-4758-889D-EF2CF37B41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307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6158D-AE2B-4FFB-A60C-2D327214ECAF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85D9E-C581-4758-889D-EF2CF37B41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742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6158D-AE2B-4FFB-A60C-2D327214ECAF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85D9E-C581-4758-889D-EF2CF37B41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86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6158D-AE2B-4FFB-A60C-2D327214ECAF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85D9E-C581-4758-889D-EF2CF37B41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330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36158D-AE2B-4FFB-A60C-2D327214ECAF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085D9E-C581-4758-889D-EF2CF37B41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564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93BD5F5-5684-42B8-B07B-B81CA4D580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92764"/>
            <a:ext cx="9144000" cy="5165035"/>
          </a:xfrm>
        </p:spPr>
        <p:txBody>
          <a:bodyPr>
            <a:normAutofit/>
          </a:bodyPr>
          <a:lstStyle/>
          <a:p>
            <a:endParaRPr lang="en-US" sz="6600" b="1" dirty="0">
              <a:latin typeface="Comic Sans MS" panose="030F0702030302020204" pitchFamily="66" charset="0"/>
            </a:endParaRPr>
          </a:p>
          <a:p>
            <a:r>
              <a:rPr lang="en-US" sz="6600" b="1" dirty="0">
                <a:latin typeface="Comic Sans MS" panose="030F0702030302020204" pitchFamily="66" charset="0"/>
              </a:rPr>
              <a:t>Pronunciation</a:t>
            </a:r>
          </a:p>
          <a:p>
            <a:r>
              <a:rPr lang="en-US" sz="6600" b="1" dirty="0">
                <a:latin typeface="Comic Sans MS" panose="030F0702030302020204" pitchFamily="66" charset="0"/>
              </a:rPr>
              <a:t>/b/   /v/</a:t>
            </a:r>
          </a:p>
        </p:txBody>
      </p:sp>
    </p:spTree>
    <p:extLst>
      <p:ext uri="{BB962C8B-B14F-4D97-AF65-F5344CB8AC3E}">
        <p14:creationId xmlns:p14="http://schemas.microsoft.com/office/powerpoint/2010/main" val="4909170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BE5571-08B1-4B05-A047-6169E3CFF3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0"/>
            <a:ext cx="7886700" cy="6858000"/>
          </a:xfrm>
        </p:spPr>
        <p:txBody>
          <a:bodyPr/>
          <a:lstStyle/>
          <a:p>
            <a:pPr marL="0" lvl="0" indent="0">
              <a:buNone/>
            </a:pPr>
            <a:r>
              <a:rPr lang="en-US" sz="4000" b="1" dirty="0">
                <a:solidFill>
                  <a:prstClr val="black"/>
                </a:solidFill>
                <a:latin typeface="Comic Sans MS" panose="030F0702030302020204" pitchFamily="66" charset="0"/>
              </a:rPr>
              <a:t>bet			vet</a:t>
            </a:r>
          </a:p>
          <a:p>
            <a:pPr marL="0" lvl="0" indent="0">
              <a:buNone/>
            </a:pPr>
            <a:r>
              <a:rPr lang="en-US" sz="4000" b="1" dirty="0">
                <a:solidFill>
                  <a:prstClr val="black"/>
                </a:solidFill>
                <a:latin typeface="Comic Sans MS" panose="030F0702030302020204" pitchFamily="66" charset="0"/>
              </a:rPr>
              <a:t>base		vase</a:t>
            </a:r>
          </a:p>
          <a:p>
            <a:pPr marL="0" lvl="0" indent="0">
              <a:buNone/>
            </a:pPr>
            <a:r>
              <a:rPr lang="en-US" sz="4000" b="1" dirty="0">
                <a:solidFill>
                  <a:prstClr val="black"/>
                </a:solidFill>
                <a:latin typeface="Comic Sans MS" panose="030F0702030302020204" pitchFamily="66" charset="0"/>
              </a:rPr>
              <a:t>berry		very</a:t>
            </a:r>
          </a:p>
          <a:p>
            <a:pPr marL="0" lvl="0" indent="0">
              <a:buNone/>
            </a:pPr>
            <a:r>
              <a:rPr lang="en-US" sz="4000" b="1" dirty="0">
                <a:solidFill>
                  <a:prstClr val="black"/>
                </a:solidFill>
                <a:latin typeface="Comic Sans MS" panose="030F0702030302020204" pitchFamily="66" charset="0"/>
              </a:rPr>
              <a:t>best		vest</a:t>
            </a:r>
          </a:p>
          <a:p>
            <a:pPr marL="0" lvl="0" indent="0">
              <a:buNone/>
            </a:pPr>
            <a:r>
              <a:rPr lang="en-US" sz="4000" b="1" dirty="0">
                <a:solidFill>
                  <a:prstClr val="black"/>
                </a:solidFill>
                <a:latin typeface="Comic Sans MS" panose="030F0702030302020204" pitchFamily="66" charset="0"/>
              </a:rPr>
              <a:t>ban			van</a:t>
            </a:r>
          </a:p>
          <a:p>
            <a:pPr marL="0" lvl="0" indent="0">
              <a:buNone/>
            </a:pPr>
            <a:r>
              <a:rPr lang="en-US" sz="4000" b="1" dirty="0">
                <a:solidFill>
                  <a:prstClr val="black"/>
                </a:solidFill>
                <a:latin typeface="Comic Sans MS" panose="030F0702030302020204" pitchFamily="66" charset="0"/>
              </a:rPr>
              <a:t>boat		vote</a:t>
            </a:r>
          </a:p>
          <a:p>
            <a:pPr marL="0" lvl="0" indent="0">
              <a:buNone/>
            </a:pPr>
            <a:r>
              <a:rPr lang="en-US" sz="4000" b="1" dirty="0">
                <a:solidFill>
                  <a:prstClr val="black"/>
                </a:solidFill>
                <a:latin typeface="Comic Sans MS" panose="030F0702030302020204" pitchFamily="66" charset="0"/>
              </a:rPr>
              <a:t>bending	vending</a:t>
            </a:r>
          </a:p>
          <a:p>
            <a:pPr marL="0" lvl="0" indent="0">
              <a:buNone/>
            </a:pPr>
            <a:r>
              <a:rPr lang="en-US" sz="4000" b="1" dirty="0">
                <a:solidFill>
                  <a:prstClr val="black"/>
                </a:solidFill>
                <a:latin typeface="Comic Sans MS" panose="030F0702030302020204" pitchFamily="66" charset="0"/>
              </a:rPr>
              <a:t>bile			vile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66379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AE663-C3A1-45BF-A808-C028E010CD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0"/>
            <a:ext cx="7886700" cy="6858000"/>
          </a:xfrm>
        </p:spPr>
        <p:txBody>
          <a:bodyPr/>
          <a:lstStyle/>
          <a:p>
            <a:pPr marL="0" lvl="0" indent="0">
              <a:buNone/>
            </a:pPr>
            <a:r>
              <a:rPr lang="en-US" sz="4000" b="1" dirty="0">
                <a:solidFill>
                  <a:prstClr val="black"/>
                </a:solidFill>
                <a:latin typeface="Comic Sans MS" panose="030F0702030302020204" pitchFamily="66" charset="0"/>
              </a:rPr>
              <a:t>bet			vet</a:t>
            </a:r>
          </a:p>
          <a:p>
            <a:pPr marL="0" lvl="0" indent="0">
              <a:buNone/>
            </a:pPr>
            <a:r>
              <a:rPr lang="en-US" sz="4000" b="1" dirty="0">
                <a:solidFill>
                  <a:prstClr val="black"/>
                </a:solidFill>
                <a:latin typeface="Comic Sans MS" panose="030F0702030302020204" pitchFamily="66" charset="0"/>
              </a:rPr>
              <a:t>base		vase</a:t>
            </a:r>
          </a:p>
          <a:p>
            <a:pPr marL="0" lvl="0" indent="0">
              <a:buNone/>
            </a:pPr>
            <a:r>
              <a:rPr lang="en-US" sz="4000" b="1" dirty="0">
                <a:solidFill>
                  <a:prstClr val="black"/>
                </a:solidFill>
                <a:latin typeface="Comic Sans MS" panose="030F0702030302020204" pitchFamily="66" charset="0"/>
              </a:rPr>
              <a:t>berry		very</a:t>
            </a:r>
          </a:p>
          <a:p>
            <a:pPr marL="0" lvl="0" indent="0">
              <a:buNone/>
            </a:pPr>
            <a:r>
              <a:rPr lang="en-US" sz="4000" b="1" dirty="0">
                <a:solidFill>
                  <a:prstClr val="black"/>
                </a:solidFill>
                <a:latin typeface="Comic Sans MS" panose="030F0702030302020204" pitchFamily="66" charset="0"/>
              </a:rPr>
              <a:t>best		vest</a:t>
            </a:r>
          </a:p>
          <a:p>
            <a:pPr marL="0" lvl="0" indent="0">
              <a:buNone/>
            </a:pPr>
            <a:r>
              <a:rPr lang="en-US" sz="4000" b="1" dirty="0">
                <a:solidFill>
                  <a:prstClr val="black"/>
                </a:solidFill>
                <a:latin typeface="Comic Sans MS" panose="030F0702030302020204" pitchFamily="66" charset="0"/>
              </a:rPr>
              <a:t>ban			van</a:t>
            </a:r>
          </a:p>
          <a:p>
            <a:pPr marL="0" lvl="0" indent="0">
              <a:buNone/>
            </a:pPr>
            <a:r>
              <a:rPr lang="en-US" sz="4000" b="1" dirty="0">
                <a:solidFill>
                  <a:prstClr val="black"/>
                </a:solidFill>
                <a:latin typeface="Comic Sans MS" panose="030F0702030302020204" pitchFamily="66" charset="0"/>
              </a:rPr>
              <a:t>boat		vote</a:t>
            </a:r>
          </a:p>
          <a:p>
            <a:pPr marL="0" lvl="0" indent="0">
              <a:buNone/>
            </a:pPr>
            <a:r>
              <a:rPr lang="en-US" sz="4000" b="1" dirty="0">
                <a:solidFill>
                  <a:prstClr val="black"/>
                </a:solidFill>
                <a:latin typeface="Comic Sans MS" panose="030F0702030302020204" pitchFamily="66" charset="0"/>
              </a:rPr>
              <a:t>bending	vending</a:t>
            </a:r>
          </a:p>
          <a:p>
            <a:pPr marL="0" lvl="0" indent="0">
              <a:buNone/>
            </a:pPr>
            <a:r>
              <a:rPr lang="en-US" sz="4000" b="1" dirty="0">
                <a:solidFill>
                  <a:prstClr val="black"/>
                </a:solidFill>
                <a:latin typeface="Comic Sans MS" panose="030F0702030302020204" pitchFamily="66" charset="0"/>
              </a:rPr>
              <a:t>bile			vile</a:t>
            </a:r>
          </a:p>
          <a:p>
            <a:pPr marL="0" lvl="0" indent="0">
              <a:buNone/>
            </a:pPr>
            <a:r>
              <a:rPr lang="en-US" sz="4000" b="1" dirty="0">
                <a:solidFill>
                  <a:prstClr val="black"/>
                </a:solidFill>
                <a:latin typeface="Comic Sans MS" panose="030F0702030302020204" pitchFamily="66" charset="0"/>
              </a:rPr>
              <a:t>bale		veil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63466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61B4AB-680F-420D-95BA-2287E7C585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0"/>
            <a:ext cx="7886700" cy="6176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8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48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6000" b="1" dirty="0">
                <a:latin typeface="Comic Sans MS" panose="030F0702030302020204" pitchFamily="66" charset="0"/>
              </a:rPr>
              <a:t>The rebel took the loaves with fiber, dove on a bolt of lightning with a volt.</a:t>
            </a:r>
          </a:p>
        </p:txBody>
      </p:sp>
    </p:spTree>
    <p:extLst>
      <p:ext uri="{BB962C8B-B14F-4D97-AF65-F5344CB8AC3E}">
        <p14:creationId xmlns:p14="http://schemas.microsoft.com/office/powerpoint/2010/main" val="42191390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A45585-6880-4D33-BBC2-02104A00D5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0"/>
            <a:ext cx="7886700" cy="6176963"/>
          </a:xfrm>
        </p:spPr>
        <p:txBody>
          <a:bodyPr/>
          <a:lstStyle/>
          <a:p>
            <a:endParaRPr lang="en-US" dirty="0"/>
          </a:p>
          <a:p>
            <a:pPr marL="0" indent="0">
              <a:buNone/>
            </a:pPr>
            <a:endParaRPr lang="en-US" sz="4000" b="1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US" sz="40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6000" b="1" dirty="0">
                <a:latin typeface="Comic Sans MS" panose="030F0702030302020204" pitchFamily="66" charset="0"/>
              </a:rPr>
              <a:t>A bowl was given on the curb with some beer and a broom.</a:t>
            </a:r>
          </a:p>
          <a:p>
            <a:pPr marL="0" indent="0" algn="ctr">
              <a:buNone/>
            </a:pPr>
            <a:endParaRPr lang="en-US" sz="6000" dirty="0"/>
          </a:p>
          <a:p>
            <a:pPr marL="0" indent="0">
              <a:buNone/>
            </a:pPr>
            <a:endParaRPr lang="en-US" sz="4000" b="1" dirty="0">
              <a:latin typeface="Comic Sans MS" panose="030F0702030302020204" pitchFamily="66" charset="0"/>
            </a:endParaRPr>
          </a:p>
          <a:p>
            <a:endParaRPr lang="en-US" sz="40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95288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8239E5-B8B7-4344-9079-29510C554F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7200" b="1" dirty="0"/>
              <a:t>THE END</a:t>
            </a:r>
          </a:p>
        </p:txBody>
      </p:sp>
    </p:spTree>
    <p:extLst>
      <p:ext uri="{BB962C8B-B14F-4D97-AF65-F5344CB8AC3E}">
        <p14:creationId xmlns:p14="http://schemas.microsoft.com/office/powerpoint/2010/main" val="3060454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91E32B-D653-4612-9DF9-B77A0FB24F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4400" b="1" dirty="0"/>
          </a:p>
          <a:p>
            <a:pPr marL="0" indent="0" algn="ctr">
              <a:buNone/>
            </a:pPr>
            <a:r>
              <a:rPr lang="en-US" sz="4400" b="1" dirty="0"/>
              <a:t>The teacher will write in two columns words beginning with /b/ and /v/.  After writing on the white board a word, practice pronouncing the two words noting the difference between /b/ and /v/ sounds and how the mouth is used to pronounce.  Continue with the other words in the columns.  </a:t>
            </a:r>
          </a:p>
        </p:txBody>
      </p:sp>
    </p:spTree>
    <p:extLst>
      <p:ext uri="{BB962C8B-B14F-4D97-AF65-F5344CB8AC3E}">
        <p14:creationId xmlns:p14="http://schemas.microsoft.com/office/powerpoint/2010/main" val="2584556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D9590D-E617-4CA9-A690-A27743F26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0"/>
            <a:ext cx="7886700" cy="6176963"/>
          </a:xfrm>
        </p:spPr>
        <p:txBody>
          <a:bodyPr/>
          <a:lstStyle/>
          <a:p>
            <a:pPr marL="0" lvl="0" indent="0">
              <a:buNone/>
            </a:pPr>
            <a:r>
              <a:rPr lang="en-US" sz="4000" b="1" dirty="0">
                <a:solidFill>
                  <a:prstClr val="black"/>
                </a:solidFill>
                <a:latin typeface="Comic Sans MS" panose="030F0702030302020204" pitchFamily="66" charset="0"/>
              </a:rPr>
              <a:t>bet			vet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2061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0856EC-FEAE-434F-82C2-B92D8E0696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0"/>
            <a:ext cx="7886700" cy="6176963"/>
          </a:xfrm>
        </p:spPr>
        <p:txBody>
          <a:bodyPr/>
          <a:lstStyle/>
          <a:p>
            <a:pPr marL="0" lvl="0" indent="0">
              <a:buNone/>
            </a:pPr>
            <a:r>
              <a:rPr lang="en-US" sz="4000" b="1" dirty="0">
                <a:solidFill>
                  <a:prstClr val="black"/>
                </a:solidFill>
                <a:latin typeface="Comic Sans MS" panose="030F0702030302020204" pitchFamily="66" charset="0"/>
              </a:rPr>
              <a:t>bet			vet</a:t>
            </a:r>
          </a:p>
          <a:p>
            <a:pPr marL="0" lvl="0" indent="0">
              <a:buNone/>
            </a:pPr>
            <a:r>
              <a:rPr lang="en-US" sz="4000" b="1" dirty="0">
                <a:solidFill>
                  <a:prstClr val="black"/>
                </a:solidFill>
                <a:latin typeface="Comic Sans MS" panose="030F0702030302020204" pitchFamily="66" charset="0"/>
              </a:rPr>
              <a:t>base		vase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681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001E54-330B-42BB-97B3-0332E3A552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0"/>
            <a:ext cx="7886700" cy="6176963"/>
          </a:xfrm>
        </p:spPr>
        <p:txBody>
          <a:bodyPr/>
          <a:lstStyle/>
          <a:p>
            <a:pPr marL="0" lvl="0" indent="0">
              <a:buNone/>
            </a:pPr>
            <a:r>
              <a:rPr lang="en-US" sz="4000" b="1" dirty="0">
                <a:solidFill>
                  <a:prstClr val="black"/>
                </a:solidFill>
                <a:latin typeface="Comic Sans MS" panose="030F0702030302020204" pitchFamily="66" charset="0"/>
              </a:rPr>
              <a:t>bet			vet</a:t>
            </a:r>
          </a:p>
          <a:p>
            <a:pPr marL="0" lvl="0" indent="0">
              <a:buNone/>
            </a:pPr>
            <a:r>
              <a:rPr lang="en-US" sz="4000" b="1" dirty="0">
                <a:solidFill>
                  <a:prstClr val="black"/>
                </a:solidFill>
                <a:latin typeface="Comic Sans MS" panose="030F0702030302020204" pitchFamily="66" charset="0"/>
              </a:rPr>
              <a:t>base		vase</a:t>
            </a:r>
          </a:p>
          <a:p>
            <a:pPr marL="0" lvl="0" indent="0">
              <a:buNone/>
            </a:pPr>
            <a:r>
              <a:rPr lang="en-US" sz="4000" b="1" dirty="0">
                <a:solidFill>
                  <a:prstClr val="black"/>
                </a:solidFill>
                <a:latin typeface="Comic Sans MS" panose="030F0702030302020204" pitchFamily="66" charset="0"/>
              </a:rPr>
              <a:t>berry		very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99429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1C5552-0F4E-4443-9F81-9464E75DA7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0"/>
            <a:ext cx="7886700" cy="6176963"/>
          </a:xfrm>
        </p:spPr>
        <p:txBody>
          <a:bodyPr/>
          <a:lstStyle/>
          <a:p>
            <a:pPr marL="0" lvl="0" indent="0">
              <a:buNone/>
            </a:pPr>
            <a:r>
              <a:rPr lang="en-US" sz="4000" b="1" dirty="0">
                <a:solidFill>
                  <a:prstClr val="black"/>
                </a:solidFill>
                <a:latin typeface="Comic Sans MS" panose="030F0702030302020204" pitchFamily="66" charset="0"/>
              </a:rPr>
              <a:t>bet			vet</a:t>
            </a:r>
          </a:p>
          <a:p>
            <a:pPr marL="0" lvl="0" indent="0">
              <a:buNone/>
            </a:pPr>
            <a:r>
              <a:rPr lang="en-US" sz="4000" b="1" dirty="0">
                <a:solidFill>
                  <a:prstClr val="black"/>
                </a:solidFill>
                <a:latin typeface="Comic Sans MS" panose="030F0702030302020204" pitchFamily="66" charset="0"/>
              </a:rPr>
              <a:t>base		vase</a:t>
            </a:r>
          </a:p>
          <a:p>
            <a:pPr marL="0" lvl="0" indent="0">
              <a:buNone/>
            </a:pPr>
            <a:r>
              <a:rPr lang="en-US" sz="4000" b="1" dirty="0">
                <a:solidFill>
                  <a:prstClr val="black"/>
                </a:solidFill>
                <a:latin typeface="Comic Sans MS" panose="030F0702030302020204" pitchFamily="66" charset="0"/>
              </a:rPr>
              <a:t>berry		very</a:t>
            </a:r>
          </a:p>
          <a:p>
            <a:pPr marL="0" lvl="0" indent="0">
              <a:buNone/>
            </a:pPr>
            <a:r>
              <a:rPr lang="en-US" sz="4000" b="1" dirty="0">
                <a:solidFill>
                  <a:prstClr val="black"/>
                </a:solidFill>
                <a:latin typeface="Comic Sans MS" panose="030F0702030302020204" pitchFamily="66" charset="0"/>
              </a:rPr>
              <a:t>best		vest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27384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E682D5-9708-4633-AA07-6D27E006AC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0"/>
            <a:ext cx="7886700" cy="6858000"/>
          </a:xfrm>
        </p:spPr>
        <p:txBody>
          <a:bodyPr/>
          <a:lstStyle/>
          <a:p>
            <a:pPr marL="0" lvl="0" indent="0">
              <a:buNone/>
            </a:pPr>
            <a:r>
              <a:rPr lang="en-US" sz="4000" b="1" dirty="0">
                <a:solidFill>
                  <a:prstClr val="black"/>
                </a:solidFill>
                <a:latin typeface="Comic Sans MS" panose="030F0702030302020204" pitchFamily="66" charset="0"/>
              </a:rPr>
              <a:t>bet			vet</a:t>
            </a:r>
          </a:p>
          <a:p>
            <a:pPr marL="0" lvl="0" indent="0">
              <a:buNone/>
            </a:pPr>
            <a:r>
              <a:rPr lang="en-US" sz="4000" b="1" dirty="0">
                <a:solidFill>
                  <a:prstClr val="black"/>
                </a:solidFill>
                <a:latin typeface="Comic Sans MS" panose="030F0702030302020204" pitchFamily="66" charset="0"/>
              </a:rPr>
              <a:t>base		vase</a:t>
            </a:r>
          </a:p>
          <a:p>
            <a:pPr marL="0" lvl="0" indent="0">
              <a:buNone/>
            </a:pPr>
            <a:r>
              <a:rPr lang="en-US" sz="4000" b="1" dirty="0">
                <a:solidFill>
                  <a:prstClr val="black"/>
                </a:solidFill>
                <a:latin typeface="Comic Sans MS" panose="030F0702030302020204" pitchFamily="66" charset="0"/>
              </a:rPr>
              <a:t>berry		very</a:t>
            </a:r>
          </a:p>
          <a:p>
            <a:pPr marL="0" lvl="0" indent="0">
              <a:buNone/>
            </a:pPr>
            <a:r>
              <a:rPr lang="en-US" sz="4000" b="1" dirty="0">
                <a:solidFill>
                  <a:prstClr val="black"/>
                </a:solidFill>
                <a:latin typeface="Comic Sans MS" panose="030F0702030302020204" pitchFamily="66" charset="0"/>
              </a:rPr>
              <a:t>best		vest</a:t>
            </a:r>
          </a:p>
          <a:p>
            <a:pPr marL="0" lvl="0" indent="0">
              <a:buNone/>
            </a:pPr>
            <a:r>
              <a:rPr lang="en-US" sz="4000" b="1" dirty="0">
                <a:solidFill>
                  <a:prstClr val="black"/>
                </a:solidFill>
                <a:latin typeface="Comic Sans MS" panose="030F0702030302020204" pitchFamily="66" charset="0"/>
              </a:rPr>
              <a:t>ban			van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74723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CFE611-4A84-45EA-816E-7A8510AC12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0"/>
            <a:ext cx="7886700" cy="6858000"/>
          </a:xfrm>
        </p:spPr>
        <p:txBody>
          <a:bodyPr/>
          <a:lstStyle/>
          <a:p>
            <a:pPr marL="0" lvl="0" indent="0">
              <a:buNone/>
            </a:pPr>
            <a:r>
              <a:rPr lang="en-US" sz="4000" b="1" dirty="0">
                <a:solidFill>
                  <a:prstClr val="black"/>
                </a:solidFill>
                <a:latin typeface="Comic Sans MS" panose="030F0702030302020204" pitchFamily="66" charset="0"/>
              </a:rPr>
              <a:t>bet			vet</a:t>
            </a:r>
          </a:p>
          <a:p>
            <a:pPr marL="0" lvl="0" indent="0">
              <a:buNone/>
            </a:pPr>
            <a:r>
              <a:rPr lang="en-US" sz="4000" b="1" dirty="0">
                <a:solidFill>
                  <a:prstClr val="black"/>
                </a:solidFill>
                <a:latin typeface="Comic Sans MS" panose="030F0702030302020204" pitchFamily="66" charset="0"/>
              </a:rPr>
              <a:t>base		vase</a:t>
            </a:r>
          </a:p>
          <a:p>
            <a:pPr marL="0" lvl="0" indent="0">
              <a:buNone/>
            </a:pPr>
            <a:r>
              <a:rPr lang="en-US" sz="4000" b="1" dirty="0">
                <a:solidFill>
                  <a:prstClr val="black"/>
                </a:solidFill>
                <a:latin typeface="Comic Sans MS" panose="030F0702030302020204" pitchFamily="66" charset="0"/>
              </a:rPr>
              <a:t>berry		very</a:t>
            </a:r>
          </a:p>
          <a:p>
            <a:pPr marL="0" lvl="0" indent="0">
              <a:buNone/>
            </a:pPr>
            <a:r>
              <a:rPr lang="en-US" sz="4000" b="1" dirty="0">
                <a:solidFill>
                  <a:prstClr val="black"/>
                </a:solidFill>
                <a:latin typeface="Comic Sans MS" panose="030F0702030302020204" pitchFamily="66" charset="0"/>
              </a:rPr>
              <a:t>best		vest</a:t>
            </a:r>
          </a:p>
          <a:p>
            <a:pPr marL="0" lvl="0" indent="0">
              <a:buNone/>
            </a:pPr>
            <a:r>
              <a:rPr lang="en-US" sz="4000" b="1" dirty="0">
                <a:solidFill>
                  <a:prstClr val="black"/>
                </a:solidFill>
                <a:latin typeface="Comic Sans MS" panose="030F0702030302020204" pitchFamily="66" charset="0"/>
              </a:rPr>
              <a:t>ban			van</a:t>
            </a:r>
          </a:p>
          <a:p>
            <a:pPr marL="0" lvl="0" indent="0">
              <a:buNone/>
            </a:pPr>
            <a:r>
              <a:rPr lang="en-US" sz="4000" b="1" dirty="0">
                <a:solidFill>
                  <a:prstClr val="black"/>
                </a:solidFill>
                <a:latin typeface="Comic Sans MS" panose="030F0702030302020204" pitchFamily="66" charset="0"/>
              </a:rPr>
              <a:t>boat		vote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50020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1F5862-D35F-4FC4-A8A8-65EFE9FC0F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0"/>
            <a:ext cx="7886700" cy="6858000"/>
          </a:xfrm>
        </p:spPr>
        <p:txBody>
          <a:bodyPr/>
          <a:lstStyle/>
          <a:p>
            <a:pPr marL="0" lvl="0" indent="0">
              <a:buNone/>
            </a:pPr>
            <a:r>
              <a:rPr lang="en-US" sz="4000" b="1" dirty="0">
                <a:solidFill>
                  <a:prstClr val="black"/>
                </a:solidFill>
                <a:latin typeface="Comic Sans MS" panose="030F0702030302020204" pitchFamily="66" charset="0"/>
              </a:rPr>
              <a:t>bet			vet</a:t>
            </a:r>
          </a:p>
          <a:p>
            <a:pPr marL="0" lvl="0" indent="0">
              <a:buNone/>
            </a:pPr>
            <a:r>
              <a:rPr lang="en-US" sz="4000" b="1" dirty="0">
                <a:solidFill>
                  <a:prstClr val="black"/>
                </a:solidFill>
                <a:latin typeface="Comic Sans MS" panose="030F0702030302020204" pitchFamily="66" charset="0"/>
              </a:rPr>
              <a:t>base		vase</a:t>
            </a:r>
          </a:p>
          <a:p>
            <a:pPr marL="0" lvl="0" indent="0">
              <a:buNone/>
            </a:pPr>
            <a:r>
              <a:rPr lang="en-US" sz="4000" b="1" dirty="0">
                <a:solidFill>
                  <a:prstClr val="black"/>
                </a:solidFill>
                <a:latin typeface="Comic Sans MS" panose="030F0702030302020204" pitchFamily="66" charset="0"/>
              </a:rPr>
              <a:t>berry		very</a:t>
            </a:r>
          </a:p>
          <a:p>
            <a:pPr marL="0" lvl="0" indent="0">
              <a:buNone/>
            </a:pPr>
            <a:r>
              <a:rPr lang="en-US" sz="4000" b="1" dirty="0">
                <a:solidFill>
                  <a:prstClr val="black"/>
                </a:solidFill>
                <a:latin typeface="Comic Sans MS" panose="030F0702030302020204" pitchFamily="66" charset="0"/>
              </a:rPr>
              <a:t>best		vest</a:t>
            </a:r>
          </a:p>
          <a:p>
            <a:pPr marL="0" lvl="0" indent="0">
              <a:buNone/>
            </a:pPr>
            <a:r>
              <a:rPr lang="en-US" sz="4000" b="1" dirty="0">
                <a:solidFill>
                  <a:prstClr val="black"/>
                </a:solidFill>
                <a:latin typeface="Comic Sans MS" panose="030F0702030302020204" pitchFamily="66" charset="0"/>
              </a:rPr>
              <a:t>ban			van</a:t>
            </a:r>
          </a:p>
          <a:p>
            <a:pPr marL="0" lvl="0" indent="0">
              <a:buNone/>
            </a:pPr>
            <a:r>
              <a:rPr lang="en-US" sz="4000" b="1" dirty="0">
                <a:solidFill>
                  <a:prstClr val="black"/>
                </a:solidFill>
                <a:latin typeface="Comic Sans MS" panose="030F0702030302020204" pitchFamily="66" charset="0"/>
              </a:rPr>
              <a:t>boat		vote</a:t>
            </a:r>
          </a:p>
          <a:p>
            <a:pPr marL="0" lvl="0" indent="0">
              <a:buNone/>
            </a:pPr>
            <a:r>
              <a:rPr lang="en-US" sz="4000" b="1" dirty="0">
                <a:solidFill>
                  <a:prstClr val="black"/>
                </a:solidFill>
                <a:latin typeface="Comic Sans MS" panose="030F0702030302020204" pitchFamily="66" charset="0"/>
              </a:rPr>
              <a:t>bending	vending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4832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</TotalTime>
  <Words>111</Words>
  <Application>Microsoft Office PowerPoint</Application>
  <PresentationFormat>On-screen Show (4:3)</PresentationFormat>
  <Paragraphs>59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Roger Eales</dc:creator>
  <cp:lastModifiedBy>Roger Eales</cp:lastModifiedBy>
  <cp:revision>8</cp:revision>
  <dcterms:created xsi:type="dcterms:W3CDTF">2017-08-25T12:44:33Z</dcterms:created>
  <dcterms:modified xsi:type="dcterms:W3CDTF">2018-02-12T20:50:07Z</dcterms:modified>
</cp:coreProperties>
</file>