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5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4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7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1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4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3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158D-AE2B-4FFB-A60C-2D327214ECA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85D9E-C581-4758-889D-EF2CF37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3BD5F5-5684-42B8-B07B-B81CA4D58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2764"/>
            <a:ext cx="9144000" cy="5165035"/>
          </a:xfrm>
        </p:spPr>
        <p:txBody>
          <a:bodyPr>
            <a:normAutofit/>
          </a:bodyPr>
          <a:lstStyle/>
          <a:p>
            <a:endParaRPr lang="en-US" sz="6600" b="1" dirty="0">
              <a:latin typeface="Comic Sans MS" panose="030F0702030302020204" pitchFamily="66" charset="0"/>
            </a:endParaRPr>
          </a:p>
          <a:p>
            <a:r>
              <a:rPr lang="en-US" sz="6600" b="1" dirty="0">
                <a:latin typeface="Comic Sans MS" panose="030F0702030302020204" pitchFamily="66" charset="0"/>
              </a:rPr>
              <a:t>Pronunciation</a:t>
            </a:r>
          </a:p>
          <a:p>
            <a:r>
              <a:rPr lang="en-US" sz="6600" b="1" dirty="0">
                <a:latin typeface="Comic Sans MS" panose="030F0702030302020204" pitchFamily="66" charset="0"/>
              </a:rPr>
              <a:t>/b/   /v/</a:t>
            </a:r>
          </a:p>
        </p:txBody>
      </p:sp>
    </p:spTree>
    <p:extLst>
      <p:ext uri="{BB962C8B-B14F-4D97-AF65-F5344CB8AC3E}">
        <p14:creationId xmlns:p14="http://schemas.microsoft.com/office/powerpoint/2010/main" val="49091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E5571-08B1-4B05-A047-6169E3CFF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858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berry		very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best		vest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ban			van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boat		vote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bending	vending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bile			vile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37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AE663-C3A1-45BF-A808-C028E010C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858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berry		very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best		vest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ban			van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boat		vote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bending	vending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bile			vile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bale		veil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4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1B4AB-680F-420D-95BA-2287E7C5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6000" b="1" dirty="0">
                <a:latin typeface="Comic Sans MS" panose="030F0702030302020204" pitchFamily="66" charset="0"/>
              </a:rPr>
              <a:t>The rebel took the loaves with fiber, dove on a bolt of lightning with a volt.</a:t>
            </a:r>
          </a:p>
        </p:txBody>
      </p:sp>
    </p:spTree>
    <p:extLst>
      <p:ext uri="{BB962C8B-B14F-4D97-AF65-F5344CB8AC3E}">
        <p14:creationId xmlns:p14="http://schemas.microsoft.com/office/powerpoint/2010/main" val="421913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5585-6880-4D33-BBC2-02104A00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6000" b="1" dirty="0">
                <a:latin typeface="Comic Sans MS" panose="030F0702030302020204" pitchFamily="66" charset="0"/>
              </a:rPr>
              <a:t>A bowl was given on the curb with some beer and a broom.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>
              <a:buNone/>
            </a:pPr>
            <a:endParaRPr lang="en-US" sz="4000" b="1" dirty="0">
              <a:latin typeface="Comic Sans MS" panose="030F0702030302020204" pitchFamily="66" charset="0"/>
            </a:endParaRPr>
          </a:p>
          <a:p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2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239E5-B8B7-4344-9079-29510C554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06045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E32B-D653-4612-9DF9-B77A0FB2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The teacher will write in two columns words beginning with /b/ and /v/.  After writing on the white board a word, practice pronouncing the two words noting the difference between /b/ and /v/ sounds and how the mouth is used to pronounce.  Continue with the other words in the columns.  </a:t>
            </a:r>
          </a:p>
        </p:txBody>
      </p:sp>
    </p:spTree>
    <p:extLst>
      <p:ext uri="{BB962C8B-B14F-4D97-AF65-F5344CB8AC3E}">
        <p14:creationId xmlns:p14="http://schemas.microsoft.com/office/powerpoint/2010/main" val="258455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590D-E617-4CA9-A690-A27743F2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6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856EC-FEAE-434F-82C2-B92D8E069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8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01E54-330B-42BB-97B3-0332E3A55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berry		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4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C5552-0F4E-4443-9F81-9464E75DA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berry		very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best		vest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3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682D5-9708-4633-AA07-6D27E006A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858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berry		very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best		vest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ban			van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7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FE611-4A84-45EA-816E-7A8510AC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858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berry		very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best		vest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ban			van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boat		vote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02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F5862-D35F-4FC4-A8A8-65EFE9FC0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858000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bet			vet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base		vase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berry		very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best		vest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ban			van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boat		vote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bending	vending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3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111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8</cp:revision>
  <dcterms:created xsi:type="dcterms:W3CDTF">2017-08-25T12:44:33Z</dcterms:created>
  <dcterms:modified xsi:type="dcterms:W3CDTF">2018-02-12T20:50:07Z</dcterms:modified>
</cp:coreProperties>
</file>