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4" r:id="rId4"/>
    <p:sldId id="283" r:id="rId5"/>
    <p:sldId id="282" r:id="rId6"/>
    <p:sldId id="286" r:id="rId7"/>
    <p:sldId id="289" r:id="rId8"/>
    <p:sldId id="288" r:id="rId9"/>
    <p:sldId id="287" r:id="rId10"/>
    <p:sldId id="290" r:id="rId11"/>
    <p:sldId id="291" r:id="rId12"/>
    <p:sldId id="259" r:id="rId13"/>
    <p:sldId id="261" r:id="rId14"/>
    <p:sldId id="264" r:id="rId15"/>
    <p:sldId id="266" r:id="rId16"/>
    <p:sldId id="293" r:id="rId17"/>
    <p:sldId id="295" r:id="rId18"/>
    <p:sldId id="297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3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0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2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9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6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3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048D5-132D-46D7-972D-6CA9E35F281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1C820-F159-4B75-B662-BAE6D4A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1B948D-BFE9-4EB2-84E8-1B09E7BF3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665843"/>
          </a:xfrm>
        </p:spPr>
        <p:txBody>
          <a:bodyPr>
            <a:normAutofit/>
          </a:bodyPr>
          <a:lstStyle/>
          <a:p>
            <a:endParaRPr lang="en-US" sz="6000" b="1" dirty="0"/>
          </a:p>
          <a:p>
            <a:r>
              <a:rPr lang="en-US" sz="5400" b="1" u="sng" dirty="0"/>
              <a:t>Questions about Employment</a:t>
            </a:r>
          </a:p>
          <a:p>
            <a:endParaRPr lang="en-US" sz="5400" b="1" u="sng" dirty="0"/>
          </a:p>
          <a:p>
            <a:r>
              <a:rPr lang="en-US" sz="4800" b="1" dirty="0"/>
              <a:t>Answer the following  8 questions</a:t>
            </a:r>
          </a:p>
          <a:p>
            <a:r>
              <a:rPr lang="en-US" sz="4800" b="1" dirty="0"/>
              <a:t>about employment (jobs) </a:t>
            </a:r>
          </a:p>
          <a:p>
            <a:endParaRPr lang="en-US" sz="4800" b="1" dirty="0"/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12229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2808-2164-461D-BB0F-B96C5848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952"/>
          </a:xfrm>
        </p:spPr>
        <p:txBody>
          <a:bodyPr>
            <a:normAutofit/>
          </a:bodyPr>
          <a:lstStyle/>
          <a:p>
            <a:pPr algn="ctr"/>
            <a:br>
              <a:rPr lang="en-US" sz="6000" b="1" dirty="0">
                <a:latin typeface="+mn-lt"/>
              </a:rPr>
            </a:br>
            <a:r>
              <a:rPr lang="en-US" sz="6000" b="1" dirty="0">
                <a:latin typeface="+mn-lt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07781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4E1A-918E-4934-8A24-5C4C6053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en-US" sz="4000" b="1" dirty="0"/>
              <a:t>How many jobs have you had or do you think you will have by the time you are 60?</a:t>
            </a:r>
          </a:p>
          <a:p>
            <a:pPr marL="742950" indent="-742950">
              <a:buAutoNum type="arabicParenR"/>
            </a:pPr>
            <a:endParaRPr lang="en-US" sz="4000" b="1" dirty="0"/>
          </a:p>
          <a:p>
            <a:pPr marL="742950" indent="-742950">
              <a:buAutoNum type="arabicParenR"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7918C-0DDC-4B63-AB14-FB4480695C99}"/>
              </a:ext>
            </a:extLst>
          </p:cNvPr>
          <p:cNvSpPr/>
          <p:nvPr/>
        </p:nvSpPr>
        <p:spPr>
          <a:xfrm>
            <a:off x="0" y="153617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>
              <a:solidFill>
                <a:prstClr val="black"/>
              </a:solidFill>
            </a:endParaRPr>
          </a:p>
          <a:p>
            <a:pPr algn="ctr"/>
            <a:r>
              <a:rPr lang="en-US" sz="4000" b="1" dirty="0">
                <a:solidFill>
                  <a:prstClr val="black"/>
                </a:solidFill>
              </a:rPr>
              <a:t>An average worker in North America has held 8 jobs by the age of 60.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BA44F-9103-4A3D-80A5-0CF64135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61" y="3990302"/>
            <a:ext cx="1866810" cy="2352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5A8540-D108-46FB-B160-78FF4E36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08" y="3566460"/>
            <a:ext cx="1409855" cy="32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8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B61CB-F658-49E1-B99E-71CA4DE5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>
              <a:buAutoNum type="arabicParenR" startAt="2"/>
            </a:pPr>
            <a:r>
              <a:rPr lang="en-US" sz="4400" b="1" dirty="0"/>
              <a:t>Which day of the week do you like best?  Like the least? Why?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15% of surveyed people </a:t>
            </a:r>
          </a:p>
          <a:p>
            <a:pPr marL="0" indent="0" algn="ctr">
              <a:buNone/>
            </a:pPr>
            <a:r>
              <a:rPr lang="en-US" sz="4400" b="1" dirty="0"/>
              <a:t>like MONDAY best!</a:t>
            </a:r>
          </a:p>
        </p:txBody>
      </p:sp>
      <p:pic>
        <p:nvPicPr>
          <p:cNvPr id="9" name="Picture 2" descr="Happy Monday in wood type Royalty Free Stock Photos">
            <a:extLst>
              <a:ext uri="{FF2B5EF4-FFF2-40B4-BE49-F238E27FC236}">
                <a16:creationId xmlns:a16="http://schemas.microsoft.com/office/drawing/2014/main" id="{DFBE678F-7FC4-4AFE-9783-B8376379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53" y="3885468"/>
            <a:ext cx="4141303" cy="27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4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DE2A04-4369-45C3-83C4-58D4CAD4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56582" cy="6858000"/>
          </a:xfrm>
        </p:spPr>
        <p:txBody>
          <a:bodyPr>
            <a:normAutofit/>
          </a:bodyPr>
          <a:lstStyle/>
          <a:p>
            <a:pPr marL="914400" lvl="0" indent="-914400">
              <a:buAutoNum type="arabicParenR" startAt="3"/>
            </a:pPr>
            <a:r>
              <a:rPr lang="en-US" sz="4800" b="1" dirty="0">
                <a:solidFill>
                  <a:prstClr val="black"/>
                </a:solidFill>
              </a:rPr>
              <a:t>When do you do your best work - morning, afternoon, or evening? </a:t>
            </a:r>
          </a:p>
          <a:p>
            <a:pPr marL="0" indent="0" algn="ctr">
              <a:buNone/>
            </a:pPr>
            <a:r>
              <a:rPr lang="en-US" sz="4800" b="1" dirty="0"/>
              <a:t>60% of the workers say</a:t>
            </a:r>
          </a:p>
          <a:p>
            <a:pPr marL="0" indent="0" algn="ctr">
              <a:buNone/>
            </a:pPr>
            <a:r>
              <a:rPr lang="en-US" sz="4800" b="1" dirty="0"/>
              <a:t> they work best before noon!</a:t>
            </a:r>
          </a:p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2052" name="Picture 4" descr="https://thumbs.dreamstime.com/z/good-morning-20885026.jpg">
            <a:extLst>
              <a:ext uri="{FF2B5EF4-FFF2-40B4-BE49-F238E27FC236}">
                <a16:creationId xmlns:a16="http://schemas.microsoft.com/office/drawing/2014/main" id="{E4861658-0443-44FF-99F9-539BE243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07" y="3764556"/>
            <a:ext cx="2179567" cy="296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8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21EE1-FB23-41A7-A0BD-FC5754596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914400" lvl="0" indent="-914400" algn="just">
              <a:buFont typeface="Arial" panose="020B0604020202020204" pitchFamily="34" charset="0"/>
              <a:buAutoNum type="arabicParenR" startAt="4"/>
            </a:pPr>
            <a:r>
              <a:rPr lang="en-US" sz="4800" b="1" dirty="0">
                <a:solidFill>
                  <a:prstClr val="black"/>
                </a:solidFill>
              </a:rPr>
              <a:t>How much time does it take you to get to work?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CB189-B535-4EC6-B17E-81AF1DB36882}"/>
              </a:ext>
            </a:extLst>
          </p:cNvPr>
          <p:cNvSpPr/>
          <p:nvPr/>
        </p:nvSpPr>
        <p:spPr>
          <a:xfrm>
            <a:off x="0" y="1989119"/>
            <a:ext cx="9144000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>
                <a:solidFill>
                  <a:prstClr val="black"/>
                </a:solidFill>
              </a:rPr>
              <a:t>52% of the workers travel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>
                <a:solidFill>
                  <a:prstClr val="black"/>
                </a:solidFill>
              </a:rPr>
              <a:t>only 20 or less minutes to work</a:t>
            </a:r>
          </a:p>
        </p:txBody>
      </p:sp>
      <p:pic>
        <p:nvPicPr>
          <p:cNvPr id="2050" name="Picture 2" descr="Traffic during the rush hour Royalty Free Stock Photos">
            <a:extLst>
              <a:ext uri="{FF2B5EF4-FFF2-40B4-BE49-F238E27FC236}">
                <a16:creationId xmlns:a16="http://schemas.microsoft.com/office/drawing/2014/main" id="{134B953B-B9C8-4404-BBE5-652E8DB5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64" y="3739361"/>
            <a:ext cx="4429539" cy="29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3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00C4-FE3F-4D4E-8817-323CBD40E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4800" b="1" dirty="0">
                <a:solidFill>
                  <a:prstClr val="black"/>
                </a:solidFill>
              </a:rPr>
              <a:t>5) Who earns more money, men or   </a:t>
            </a:r>
          </a:p>
          <a:p>
            <a:pPr marL="0" lvl="0" indent="0" algn="just">
              <a:buNone/>
            </a:pPr>
            <a:r>
              <a:rPr lang="en-US" sz="4800" b="1" dirty="0">
                <a:solidFill>
                  <a:prstClr val="black"/>
                </a:solidFill>
              </a:rPr>
              <a:t>                                                 women?</a:t>
            </a:r>
          </a:p>
          <a:p>
            <a:pPr marL="0" lvl="0" indent="0" algn="ctr">
              <a:buNone/>
            </a:pPr>
            <a:r>
              <a:rPr lang="en-US" sz="4400" b="1" dirty="0">
                <a:solidFill>
                  <a:prstClr val="black"/>
                </a:solidFill>
              </a:rPr>
              <a:t>20% of working women have higher salaries than their husbands’ salaries.(80% earned less)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Gender differences in salaries Stock Image">
            <a:extLst>
              <a:ext uri="{FF2B5EF4-FFF2-40B4-BE49-F238E27FC236}">
                <a16:creationId xmlns:a16="http://schemas.microsoft.com/office/drawing/2014/main" id="{928C1AD4-8E80-44C7-8787-98B64EAC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08" y="3952460"/>
            <a:ext cx="3473726" cy="24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42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ious devoted business man work in office on computer. Real economist business people, not models. Bank employees discussing">
            <a:extLst>
              <a:ext uri="{FF2B5EF4-FFF2-40B4-BE49-F238E27FC236}">
                <a16:creationId xmlns:a16="http://schemas.microsoft.com/office/drawing/2014/main" id="{A3D135E7-8F1B-4E24-946A-E7C466691A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99" y="3802381"/>
            <a:ext cx="4199166" cy="279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8FBA0C-873A-475C-ABBC-BDAB270F94FF}"/>
              </a:ext>
            </a:extLst>
          </p:cNvPr>
          <p:cNvSpPr/>
          <p:nvPr/>
        </p:nvSpPr>
        <p:spPr>
          <a:xfrm>
            <a:off x="0" y="112140"/>
            <a:ext cx="9144000" cy="369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 startAt="6"/>
            </a:pPr>
            <a:r>
              <a:rPr lang="en-US" sz="4800" b="1" dirty="0">
                <a:solidFill>
                  <a:prstClr val="black"/>
                </a:solidFill>
              </a:rPr>
              <a:t>How many hours are you at work?</a:t>
            </a:r>
          </a:p>
          <a:p>
            <a:pPr marL="742950" lvl="0" indent="-7429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 startAt="6"/>
            </a:pPr>
            <a:endParaRPr lang="en-US" sz="4000" b="1" dirty="0">
              <a:solidFill>
                <a:prstClr val="black"/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>
                <a:solidFill>
                  <a:prstClr val="black"/>
                </a:solidFill>
              </a:rPr>
              <a:t>The average work-week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>
                <a:solidFill>
                  <a:prstClr val="black"/>
                </a:solidFill>
              </a:rPr>
              <a:t> is 40 hours.</a:t>
            </a:r>
          </a:p>
        </p:txBody>
      </p:sp>
    </p:spTree>
    <p:extLst>
      <p:ext uri="{BB962C8B-B14F-4D97-AF65-F5344CB8AC3E}">
        <p14:creationId xmlns:p14="http://schemas.microsoft.com/office/powerpoint/2010/main" val="410941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F250-E644-42A7-99B2-F0FFE5FB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914400" lvl="0" indent="-914400">
              <a:buAutoNum type="arabicParenR" startAt="7"/>
            </a:pPr>
            <a:r>
              <a:rPr lang="en-US" sz="4800" b="1" dirty="0">
                <a:solidFill>
                  <a:prstClr val="black"/>
                </a:solidFill>
              </a:rPr>
              <a:t>Would women rather stay at home with their children or go to work?</a:t>
            </a:r>
          </a:p>
          <a:p>
            <a:pPr marL="0" lvl="0" indent="0" algn="ctr">
              <a:buNone/>
            </a:pPr>
            <a:r>
              <a:rPr lang="en-US" sz="4800" b="1" dirty="0">
                <a:solidFill>
                  <a:prstClr val="black"/>
                </a:solidFill>
              </a:rPr>
              <a:t>88% of working women would like to stay home rather than work.</a:t>
            </a:r>
          </a:p>
          <a:p>
            <a:endParaRPr lang="en-US" dirty="0"/>
          </a:p>
        </p:txBody>
      </p:sp>
      <p:pic>
        <p:nvPicPr>
          <p:cNvPr id="4" name="Picture 2" descr="Happy loving family. mother and child playing,  kissing and hugg">
            <a:extLst>
              <a:ext uri="{FF2B5EF4-FFF2-40B4-BE49-F238E27FC236}">
                <a16:creationId xmlns:a16="http://schemas.microsoft.com/office/drawing/2014/main" id="{F248141F-1AC6-4D82-BA13-A91996094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79" y="3861020"/>
            <a:ext cx="4551663" cy="29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50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FB4F64-2508-4743-92FA-01754A90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800" b="1" dirty="0">
                <a:solidFill>
                  <a:prstClr val="black"/>
                </a:solidFill>
              </a:rPr>
              <a:t>8.  Do you have an employment that interests you(is enjoyable)?</a:t>
            </a:r>
          </a:p>
          <a:p>
            <a:pPr marL="0" lvl="0" indent="0">
              <a:buNone/>
            </a:pPr>
            <a:endParaRPr lang="en-US" sz="4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4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4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C8CBE-B82E-4278-8FE6-90955888BB50}"/>
              </a:ext>
            </a:extLst>
          </p:cNvPr>
          <p:cNvSpPr/>
          <p:nvPr/>
        </p:nvSpPr>
        <p:spPr>
          <a:xfrm>
            <a:off x="-1" y="1536174"/>
            <a:ext cx="8905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>
              <a:solidFill>
                <a:prstClr val="black"/>
              </a:solidFill>
            </a:endParaRPr>
          </a:p>
          <a:p>
            <a:pPr algn="ctr"/>
            <a:r>
              <a:rPr lang="en-US" sz="4800" b="1" dirty="0">
                <a:solidFill>
                  <a:prstClr val="black"/>
                </a:solidFill>
              </a:rPr>
              <a:t>72% of the workers surveyed say the DO NOT have an interesting </a:t>
            </a:r>
            <a:endParaRPr lang="en-US" dirty="0"/>
          </a:p>
        </p:txBody>
      </p:sp>
      <p:pic>
        <p:nvPicPr>
          <p:cNvPr id="6" name="Picture 2" descr="Happy and sad face.">
            <a:extLst>
              <a:ext uri="{FF2B5EF4-FFF2-40B4-BE49-F238E27FC236}">
                <a16:creationId xmlns:a16="http://schemas.microsoft.com/office/drawing/2014/main" id="{623DAC67-B0FC-46C0-B4B8-5DB378066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52" y="4190635"/>
            <a:ext cx="3783496" cy="26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62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72C6F-6E69-4BD6-A73A-BEDF0EF6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9592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4E1A-918E-4934-8A24-5C4C6053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 algn="just">
              <a:buAutoNum type="arabicParenR"/>
            </a:pPr>
            <a:r>
              <a:rPr lang="en-US" sz="4000" b="1" dirty="0"/>
              <a:t>How many jobs have you had or do you think you will have by the time you are 60?</a:t>
            </a:r>
          </a:p>
        </p:txBody>
      </p:sp>
    </p:spTree>
    <p:extLst>
      <p:ext uri="{BB962C8B-B14F-4D97-AF65-F5344CB8AC3E}">
        <p14:creationId xmlns:p14="http://schemas.microsoft.com/office/powerpoint/2010/main" val="192844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4E1A-918E-4934-8A24-5C4C6053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 algn="just">
              <a:buAutoNum type="arabicParenR"/>
            </a:pPr>
            <a:r>
              <a:rPr lang="en-US" sz="4000" b="1" dirty="0"/>
              <a:t>How many jobs have you had or do you think you will have by the time you are 60?</a:t>
            </a:r>
          </a:p>
          <a:p>
            <a:pPr marL="742950" indent="-742950" algn="just">
              <a:buAutoNum type="arabicParenR"/>
            </a:pPr>
            <a:r>
              <a:rPr lang="en-US" sz="4000" b="1" dirty="0"/>
              <a:t>Which day of the week do you like best?  Like the least?  Why?</a:t>
            </a:r>
          </a:p>
        </p:txBody>
      </p:sp>
    </p:spTree>
    <p:extLst>
      <p:ext uri="{BB962C8B-B14F-4D97-AF65-F5344CB8AC3E}">
        <p14:creationId xmlns:p14="http://schemas.microsoft.com/office/powerpoint/2010/main" val="122062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4E1A-918E-4934-8A24-5C4C6053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 algn="just">
              <a:buAutoNum type="arabicParenR"/>
            </a:pPr>
            <a:r>
              <a:rPr lang="en-US" sz="4000" b="1" dirty="0"/>
              <a:t>How many jobs have you had or do you think you will have by the time you are 60?</a:t>
            </a:r>
          </a:p>
          <a:p>
            <a:pPr marL="742950" indent="-742950" algn="just">
              <a:buAutoNum type="arabicParenR"/>
            </a:pPr>
            <a:r>
              <a:rPr lang="en-US" sz="4000" b="1" dirty="0"/>
              <a:t>Which day of the week do you like best?  Like the least?  Why?</a:t>
            </a:r>
          </a:p>
          <a:p>
            <a:pPr marL="742950" indent="-742950" algn="just">
              <a:buAutoNum type="arabicParenR"/>
            </a:pPr>
            <a:r>
              <a:rPr lang="en-US" sz="4000" b="1" dirty="0"/>
              <a:t>When do you do your best work – morning, afternoon, evening? </a:t>
            </a:r>
          </a:p>
        </p:txBody>
      </p:sp>
    </p:spTree>
    <p:extLst>
      <p:ext uri="{BB962C8B-B14F-4D97-AF65-F5344CB8AC3E}">
        <p14:creationId xmlns:p14="http://schemas.microsoft.com/office/powerpoint/2010/main" val="429330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4E1A-918E-4934-8A24-5C4C6053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 algn="just">
              <a:buAutoNum type="arabicParenR"/>
            </a:pPr>
            <a:r>
              <a:rPr lang="en-US" sz="4000" b="1" dirty="0"/>
              <a:t>How many jobs have you had or do you think you will have by the time you are 60?</a:t>
            </a:r>
          </a:p>
          <a:p>
            <a:pPr marL="742950" indent="-742950" algn="just">
              <a:buAutoNum type="arabicParenR"/>
            </a:pPr>
            <a:r>
              <a:rPr lang="en-US" sz="4000" b="1" dirty="0"/>
              <a:t>Which day of the week do you like best?  Like the least?  Why?</a:t>
            </a:r>
          </a:p>
          <a:p>
            <a:pPr marL="742950" indent="-742950" algn="just">
              <a:buAutoNum type="arabicParenR"/>
            </a:pPr>
            <a:r>
              <a:rPr lang="en-US" sz="4000" b="1" dirty="0"/>
              <a:t>When do you do your best work – morning, afternoon, evening? </a:t>
            </a:r>
          </a:p>
          <a:p>
            <a:pPr marL="742950" indent="-742950" algn="just">
              <a:buAutoNum type="arabicParenR"/>
            </a:pPr>
            <a:r>
              <a:rPr lang="en-US" sz="4000" b="1" dirty="0"/>
              <a:t>How much time does it take you to get to work?</a:t>
            </a:r>
          </a:p>
        </p:txBody>
      </p:sp>
    </p:spTree>
    <p:extLst>
      <p:ext uri="{BB962C8B-B14F-4D97-AF65-F5344CB8AC3E}">
        <p14:creationId xmlns:p14="http://schemas.microsoft.com/office/powerpoint/2010/main" val="248323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4E1A-918E-4934-8A24-5C4C6053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 algn="just">
              <a:buAutoNum type="arabicParenR"/>
            </a:pPr>
            <a:r>
              <a:rPr lang="en-US" sz="4000" b="1" dirty="0"/>
              <a:t>How many jobs have you had or do you think you will have by the time you are 60?</a:t>
            </a:r>
          </a:p>
          <a:p>
            <a:pPr marL="742950" indent="-742950" algn="just">
              <a:buAutoNum type="arabicParenR"/>
            </a:pPr>
            <a:r>
              <a:rPr lang="en-US" sz="4000" b="1" dirty="0"/>
              <a:t>Which day of the week do you like best?  Like the least?  Why?</a:t>
            </a:r>
          </a:p>
          <a:p>
            <a:pPr marL="742950" indent="-742950" algn="just">
              <a:buAutoNum type="arabicParenR"/>
            </a:pPr>
            <a:r>
              <a:rPr lang="en-US" sz="4000" b="1" dirty="0"/>
              <a:t>When do you do your best work – morning, afternoon, evening? </a:t>
            </a:r>
          </a:p>
          <a:p>
            <a:pPr marL="742950" indent="-742950" algn="just">
              <a:buAutoNum type="arabicParenR"/>
            </a:pPr>
            <a:r>
              <a:rPr lang="en-US" sz="4000" b="1" dirty="0"/>
              <a:t>How much time does it take you to get to work?</a:t>
            </a:r>
          </a:p>
          <a:p>
            <a:pPr marL="742950" indent="-742950" algn="just">
              <a:buAutoNum type="arabicParenR"/>
            </a:pPr>
            <a:r>
              <a:rPr lang="en-US" sz="4000" b="1" dirty="0"/>
              <a:t>Who earns more money, men or women?</a:t>
            </a:r>
          </a:p>
        </p:txBody>
      </p:sp>
    </p:spTree>
    <p:extLst>
      <p:ext uri="{BB962C8B-B14F-4D97-AF65-F5344CB8AC3E}">
        <p14:creationId xmlns:p14="http://schemas.microsoft.com/office/powerpoint/2010/main" val="241483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39C5-5AE2-4EBD-B0B7-149D52B0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6"/>
            </a:pPr>
            <a:r>
              <a:rPr lang="en-US" sz="4000" b="1" dirty="0"/>
              <a:t>How many hours are you at work?</a:t>
            </a:r>
          </a:p>
        </p:txBody>
      </p:sp>
    </p:spTree>
    <p:extLst>
      <p:ext uri="{BB962C8B-B14F-4D97-AF65-F5344CB8AC3E}">
        <p14:creationId xmlns:p14="http://schemas.microsoft.com/office/powerpoint/2010/main" val="370231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39C5-5AE2-4EBD-B0B7-149D52B0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6"/>
            </a:pPr>
            <a:r>
              <a:rPr lang="en-US" sz="4000" b="1" dirty="0"/>
              <a:t>How many hours are you at work?</a:t>
            </a:r>
          </a:p>
          <a:p>
            <a:pPr marL="742950" indent="-742950">
              <a:buAutoNum type="arabicPeriod" startAt="6"/>
            </a:pPr>
            <a:r>
              <a:rPr lang="en-US" sz="4000" b="1" dirty="0"/>
              <a:t>Would women rather stay at home with their children or go to work?</a:t>
            </a:r>
          </a:p>
        </p:txBody>
      </p:sp>
    </p:spTree>
    <p:extLst>
      <p:ext uri="{BB962C8B-B14F-4D97-AF65-F5344CB8AC3E}">
        <p14:creationId xmlns:p14="http://schemas.microsoft.com/office/powerpoint/2010/main" val="66351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39C5-5AE2-4EBD-B0B7-149D52B0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6"/>
            </a:pPr>
            <a:r>
              <a:rPr lang="en-US" sz="4000" b="1" dirty="0"/>
              <a:t>How many hours are you at work?</a:t>
            </a:r>
          </a:p>
          <a:p>
            <a:pPr marL="742950" indent="-742950">
              <a:buAutoNum type="arabicPeriod" startAt="6"/>
            </a:pPr>
            <a:r>
              <a:rPr lang="en-US" sz="4000" b="1" dirty="0"/>
              <a:t>Would women rather stay at home with their children or go to work?</a:t>
            </a:r>
          </a:p>
          <a:p>
            <a:pPr marL="742950" indent="-742950">
              <a:buAutoNum type="arabicPeriod" startAt="6"/>
            </a:pPr>
            <a:r>
              <a:rPr lang="en-US" sz="4000" b="1" dirty="0"/>
              <a:t>Do you have an employment that interests you (is enjoyable)?</a:t>
            </a:r>
          </a:p>
        </p:txBody>
      </p:sp>
    </p:spTree>
    <p:extLst>
      <p:ext uri="{BB962C8B-B14F-4D97-AF65-F5344CB8AC3E}">
        <p14:creationId xmlns:p14="http://schemas.microsoft.com/office/powerpoint/2010/main" val="3923226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534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Eales</dc:creator>
  <cp:lastModifiedBy>Roger Eales</cp:lastModifiedBy>
  <cp:revision>18</cp:revision>
  <dcterms:created xsi:type="dcterms:W3CDTF">2017-10-04T13:59:13Z</dcterms:created>
  <dcterms:modified xsi:type="dcterms:W3CDTF">2018-02-12T16:56:25Z</dcterms:modified>
</cp:coreProperties>
</file>