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1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1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2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0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4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4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D25A1-87D7-476E-B351-2D705677EF06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8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16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8.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When I shot at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dove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dove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into the bushes.</a:t>
            </a:r>
          </a:p>
        </p:txBody>
      </p:sp>
    </p:spTree>
    <p:extLst>
      <p:ext uri="{BB962C8B-B14F-4D97-AF65-F5344CB8AC3E}">
        <p14:creationId xmlns:p14="http://schemas.microsoft.com/office/powerpoint/2010/main" val="1981901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0"/>
            <a:ext cx="891871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9.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I did not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object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object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818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65" y="0"/>
            <a:ext cx="9051235" cy="6858000"/>
          </a:xfrm>
        </p:spPr>
        <p:txBody>
          <a:bodyPr>
            <a:normAutofit/>
          </a:bodyPr>
          <a:lstStyle/>
          <a:p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10.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insurance was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invalid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for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invalid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32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0"/>
            <a:ext cx="8931965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11.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bandage was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wound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too tight around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wound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2705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791" y="0"/>
            <a:ext cx="8892209" cy="6626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12.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There was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among the sailors about how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boat.</a:t>
            </a:r>
          </a:p>
        </p:txBody>
      </p:sp>
    </p:spTree>
    <p:extLst>
      <p:ext uri="{BB962C8B-B14F-4D97-AF65-F5344CB8AC3E}">
        <p14:creationId xmlns:p14="http://schemas.microsoft.com/office/powerpoint/2010/main" val="1525862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13.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They were too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close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the door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close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1361707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2" y="0"/>
            <a:ext cx="9011478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14.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buck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does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funny things when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does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are present.</a:t>
            </a:r>
          </a:p>
        </p:txBody>
      </p:sp>
    </p:spTree>
    <p:extLst>
      <p:ext uri="{BB962C8B-B14F-4D97-AF65-F5344CB8AC3E}">
        <p14:creationId xmlns:p14="http://schemas.microsoft.com/office/powerpoint/2010/main" val="2473531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0" y="0"/>
            <a:ext cx="895847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15.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They sent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sewer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down to fix the clothing of the city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sewer 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worker.  </a:t>
            </a:r>
          </a:p>
        </p:txBody>
      </p:sp>
    </p:spTree>
    <p:extLst>
      <p:ext uri="{BB962C8B-B14F-4D97-AF65-F5344CB8AC3E}">
        <p14:creationId xmlns:p14="http://schemas.microsoft.com/office/powerpoint/2010/main" val="3517338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16.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To help with planting, the farmer taught his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seeds.</a:t>
            </a:r>
          </a:p>
        </p:txBody>
      </p:sp>
    </p:spTree>
    <p:extLst>
      <p:ext uri="{BB962C8B-B14F-4D97-AF65-F5344CB8AC3E}">
        <p14:creationId xmlns:p14="http://schemas.microsoft.com/office/powerpoint/2010/main" val="78503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9144000" cy="6745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17.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wind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was too strong for the sailors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wind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sail.</a:t>
            </a:r>
          </a:p>
        </p:txBody>
      </p:sp>
    </p:spTree>
    <p:extLst>
      <p:ext uri="{BB962C8B-B14F-4D97-AF65-F5344CB8AC3E}">
        <p14:creationId xmlns:p14="http://schemas.microsoft.com/office/powerpoint/2010/main" val="38030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8D89E-8D7E-4624-AEB5-274C6BC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Homonyms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In the following 20 sentences, there are two words that are spelled the same, but have different pronunciations and different meanings.  Read each sentence. </a:t>
            </a:r>
          </a:p>
        </p:txBody>
      </p:sp>
    </p:spTree>
    <p:extLst>
      <p:ext uri="{BB962C8B-B14F-4D97-AF65-F5344CB8AC3E}">
        <p14:creationId xmlns:p14="http://schemas.microsoft.com/office/powerpoint/2010/main" val="1278623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18.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After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number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of injections my jaw got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number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8539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19.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Upon seeing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tear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 my clothes I shed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tear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826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4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0"/>
            <a:ext cx="8515350" cy="6858000"/>
          </a:xfrm>
        </p:spPr>
        <p:txBody>
          <a:bodyPr/>
          <a:lstStyle/>
          <a:p>
            <a:endParaRPr lang="en-US" dirty="0"/>
          </a:p>
          <a:p>
            <a:pPr marL="742950" indent="-742950">
              <a:buAutoNum type="arabicPeriod"/>
            </a:pPr>
            <a:endParaRPr lang="en-US" sz="44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1. 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We must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polish 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</a:t>
            </a:r>
          </a:p>
          <a:p>
            <a:pPr marL="0" indent="0" algn="ctr">
              <a:buNone/>
            </a:pP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Polish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furniture.</a:t>
            </a:r>
            <a:endParaRPr lang="en-US" sz="5400" b="1" u="sng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1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 2.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He could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lead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if he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would get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lead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out.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3.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farmer worked hard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produce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produce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625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4.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dump was so full that it had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refuse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refuse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3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5.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soldier decided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desert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desert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852451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6.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This is a good time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present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present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503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7.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On the head of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bass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drum was a fish that looked like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bass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455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285</Words>
  <Application>Microsoft Office PowerPoint</Application>
  <PresentationFormat>On-screen Show (4:3)</PresentationFormat>
  <Paragraphs>82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10</cp:revision>
  <dcterms:created xsi:type="dcterms:W3CDTF">2016-12-13T15:04:29Z</dcterms:created>
  <dcterms:modified xsi:type="dcterms:W3CDTF">2018-02-28T15:24:36Z</dcterms:modified>
</cp:coreProperties>
</file>