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28D8-7BC6-47D7-B7D7-B9C3D477C114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52-D980-4B47-9724-3793C0C88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8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28D8-7BC6-47D7-B7D7-B9C3D477C114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52-D980-4B47-9724-3793C0C88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0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28D8-7BC6-47D7-B7D7-B9C3D477C114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52-D980-4B47-9724-3793C0C88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4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28D8-7BC6-47D7-B7D7-B9C3D477C114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52-D980-4B47-9724-3793C0C88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6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28D8-7BC6-47D7-B7D7-B9C3D477C114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52-D980-4B47-9724-3793C0C88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2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28D8-7BC6-47D7-B7D7-B9C3D477C114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52-D980-4B47-9724-3793C0C88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6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28D8-7BC6-47D7-B7D7-B9C3D477C114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52-D980-4B47-9724-3793C0C88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28D8-7BC6-47D7-B7D7-B9C3D477C114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52-D980-4B47-9724-3793C0C88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6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28D8-7BC6-47D7-B7D7-B9C3D477C114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52-D980-4B47-9724-3793C0C88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28D8-7BC6-47D7-B7D7-B9C3D477C114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52-D980-4B47-9724-3793C0C88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4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28D8-7BC6-47D7-B7D7-B9C3D477C114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52-D980-4B47-9724-3793C0C88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3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28D8-7BC6-47D7-B7D7-B9C3D477C114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97D52-D980-4B47-9724-3793C0C88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6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64339F-5F5A-4848-9664-01832747E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HIRING AN ENGLISH TEACHER</a:t>
            </a:r>
          </a:p>
        </p:txBody>
      </p:sp>
      <p:pic>
        <p:nvPicPr>
          <p:cNvPr id="5122" name="Picture 2" descr="back to school background teacher chalkboard icons">
            <a:extLst>
              <a:ext uri="{FF2B5EF4-FFF2-40B4-BE49-F238E27FC236}">
                <a16:creationId xmlns:a16="http://schemas.microsoft.com/office/drawing/2014/main" id="{35E04436-1C7A-4F52-8FE8-63C92F366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413" y="2531657"/>
            <a:ext cx="5539822" cy="387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166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7F6AA-24C4-47D8-B547-2B66FDAA6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44A3F-1529-4E1F-8D31-734857418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4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DE1F8-E4E1-45A3-A80C-243EBC5C2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31C2E-5D98-4AFE-8985-13D70FE2A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66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C2A51-DFD6-4834-9E23-AC4B3E27D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6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4A251-8F8A-44DC-90AE-EFE8E1F96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8985" y="-82457"/>
            <a:ext cx="9172985" cy="6940456"/>
          </a:xfrm>
        </p:spPr>
        <p:txBody>
          <a:bodyPr/>
          <a:lstStyle/>
          <a:p>
            <a:pPr marL="0" indent="0" algn="ctr"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Applicant 1:  Jack, age 60</a:t>
            </a:r>
          </a:p>
          <a:p>
            <a:pPr marL="0" indent="0">
              <a:buNone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Nationality: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American</a:t>
            </a:r>
          </a:p>
          <a:p>
            <a:pPr marL="0" indent="0">
              <a:buNone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university degree in mathematics</a:t>
            </a:r>
          </a:p>
          <a:p>
            <a:pPr marL="0" indent="0">
              <a:buNone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in business for 25 years </a:t>
            </a:r>
          </a:p>
          <a:p>
            <a:pPr marL="0" indent="0">
              <a:buNone/>
            </a:pPr>
            <a:endParaRPr lang="en-US" sz="3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 for applying: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desires a career change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D7BE16-B6BC-4EBA-B8D3-567F03CF0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904" y="2961338"/>
            <a:ext cx="3313043" cy="371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6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6C416-9377-4204-9DF7-1F909F2D3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Applicant 2:  Alice, age 45</a:t>
            </a:r>
          </a:p>
          <a:p>
            <a:pPr marL="0" indent="0">
              <a:buNone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Nationality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Irish</a:t>
            </a:r>
          </a:p>
          <a:p>
            <a:pPr marL="0" indent="0">
              <a:buNone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university degree in linguists</a:t>
            </a:r>
          </a:p>
          <a:p>
            <a:pPr marL="0" indent="0">
              <a:buNone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married and mother of two </a:t>
            </a:r>
          </a:p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teen-age children</a:t>
            </a:r>
          </a:p>
          <a:p>
            <a:pPr marL="0" indent="0">
              <a:buNone/>
            </a:pPr>
            <a:endParaRPr lang="en-US" sz="3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 for applying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wants to begin teaching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4" name="Picture 6" descr="Mature business woman">
            <a:extLst>
              <a:ext uri="{FF2B5EF4-FFF2-40B4-BE49-F238E27FC236}">
                <a16:creationId xmlns:a16="http://schemas.microsoft.com/office/drawing/2014/main" id="{A3D18ADD-73AD-4FCC-96B6-63E8557DD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40" y="3313043"/>
            <a:ext cx="2562432" cy="32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49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89B4A-6DBA-4816-94CC-31A119B8A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Applicant 3:  Sam, age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  <a:p>
            <a:pPr marL="0" indent="0">
              <a:buNone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Nationality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American</a:t>
            </a:r>
          </a:p>
          <a:p>
            <a:pPr marL="0" indent="0">
              <a:buNone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2 years at university in languages    </a:t>
            </a: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speaks French, English, Cantonese</a:t>
            </a:r>
          </a:p>
          <a:p>
            <a:pPr marL="0" indent="0">
              <a:buNone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has lived in Europe and Asia-worked two years  as a radio announcer-was imprisoned one year for robbery.</a:t>
            </a:r>
          </a:p>
          <a:p>
            <a:pPr marL="0" indent="0">
              <a:buNone/>
            </a:pPr>
            <a:endParaRPr lang="en-US" sz="32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 for applying:</a:t>
            </a: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ready to “settle down”.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Young man traveling with travel bag, holding passport and ticket">
            <a:extLst>
              <a:ext uri="{FF2B5EF4-FFF2-40B4-BE49-F238E27FC236}">
                <a16:creationId xmlns:a16="http://schemas.microsoft.com/office/drawing/2014/main" id="{557D8EC0-897F-421E-884C-E53C6F792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87" y="3952460"/>
            <a:ext cx="2729947" cy="272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31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39AE0-95CF-4768-B062-16E88A676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Applicant 4:  Ruth, age 35</a:t>
            </a:r>
          </a:p>
          <a:p>
            <a:pPr marL="0" indent="0">
              <a:buNone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Nationality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British</a:t>
            </a:r>
          </a:p>
          <a:p>
            <a:pPr marL="0" indent="0">
              <a:buNone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university degree in education</a:t>
            </a:r>
          </a:p>
          <a:p>
            <a:pPr marL="0" indent="0">
              <a:buNone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taught history in a secondary </a:t>
            </a:r>
          </a:p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school for 8 years</a:t>
            </a:r>
          </a:p>
          <a:p>
            <a:pPr marL="0" indent="0">
              <a:buNone/>
            </a:pPr>
            <a:endParaRPr lang="en-US" sz="3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 for applying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wishes to help immigrants </a:t>
            </a:r>
          </a:p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English.  </a:t>
            </a:r>
          </a:p>
          <a:p>
            <a:pPr marL="0" indent="0"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rofession series: Teacher / Professor">
            <a:extLst>
              <a:ext uri="{FF2B5EF4-FFF2-40B4-BE49-F238E27FC236}">
                <a16:creationId xmlns:a16="http://schemas.microsoft.com/office/drawing/2014/main" id="{54F31DAB-09D2-44B4-898D-AF5316750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17" y="3104719"/>
            <a:ext cx="2385389" cy="350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59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F26B0-68A1-4F26-8573-CEF55E5F3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who and why you hire </a:t>
            </a:r>
            <a:r>
              <a:rPr lang="en-US" sz="3200" b="1" u="sng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person</a:t>
            </a:r>
            <a:endParaRPr lang="en-US" sz="32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JACK                                 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ALICE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   </a:t>
            </a: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RUTH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7AE6AF-F300-426F-AA8E-0175E4857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070" y="1028018"/>
            <a:ext cx="2122184" cy="2717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09274D-4226-452A-A0AC-D0C820785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49" y="3952338"/>
            <a:ext cx="2692468" cy="26924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D0804-92B3-48B5-A48E-913743ACC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938" y="4062889"/>
            <a:ext cx="2372139" cy="27700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101E29-EC8E-4962-851C-F72F945FA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034" y="610315"/>
            <a:ext cx="2403583" cy="27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42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26333-A9EB-471D-9356-D5C198722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6801B-0C26-42DD-A80E-398ECCD20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18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2D27-C6AC-4BCA-B691-7284A775D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7D6D1-6EA7-4D27-BFBA-C7856A12A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32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6DC2C-45A6-4636-921A-D7D43547E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0F19C-DB71-49AD-B11B-91B3A7F69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8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179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Eales</dc:creator>
  <cp:lastModifiedBy>Roger Eales</cp:lastModifiedBy>
  <cp:revision>21</cp:revision>
  <dcterms:created xsi:type="dcterms:W3CDTF">2017-08-07T13:07:03Z</dcterms:created>
  <dcterms:modified xsi:type="dcterms:W3CDTF">2017-08-28T14:00:52Z</dcterms:modified>
</cp:coreProperties>
</file>