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5" r:id="rId11"/>
    <p:sldId id="274" r:id="rId12"/>
    <p:sldId id="273" r:id="rId13"/>
    <p:sldId id="272" r:id="rId14"/>
    <p:sldId id="271" r:id="rId15"/>
    <p:sldId id="270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3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2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0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8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8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0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6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3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3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8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8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2BD07-2AFE-44C3-8D09-8BF2F640E7A9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42747-825D-4DBC-8014-95476D8F7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1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0012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7.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Eye drops off shelf.</a:t>
            </a:r>
          </a:p>
        </p:txBody>
      </p:sp>
    </p:spTree>
    <p:extLst>
      <p:ext uri="{BB962C8B-B14F-4D97-AF65-F5344CB8AC3E}">
        <p14:creationId xmlns:p14="http://schemas.microsoft.com/office/powerpoint/2010/main" val="213356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8.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Two sisters reunited after 18 years at the checkout counter.</a:t>
            </a:r>
          </a:p>
        </p:txBody>
      </p:sp>
    </p:spTree>
    <p:extLst>
      <p:ext uri="{BB962C8B-B14F-4D97-AF65-F5344CB8AC3E}">
        <p14:creationId xmlns:p14="http://schemas.microsoft.com/office/powerpoint/2010/main" val="25696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9.</a:t>
            </a:r>
          </a:p>
          <a:p>
            <a:pPr marL="0" indent="0" algn="ctr">
              <a:buNone/>
            </a:pPr>
            <a:r>
              <a:rPr lang="en-US" sz="5400" b="1">
                <a:solidFill>
                  <a:schemeClr val="bg1"/>
                </a:solidFill>
                <a:latin typeface="Comic Sans MS" panose="030F0702030302020204" pitchFamily="66" charset="0"/>
              </a:rPr>
              <a:t>  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New study of obesity looks for larger test group.</a:t>
            </a:r>
          </a:p>
        </p:txBody>
      </p:sp>
    </p:spTree>
    <p:extLst>
      <p:ext uri="{BB962C8B-B14F-4D97-AF65-F5344CB8AC3E}">
        <p14:creationId xmlns:p14="http://schemas.microsoft.com/office/powerpoint/2010/main" val="2963178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10.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Chef throws his heart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into helping feed the needy.</a:t>
            </a:r>
          </a:p>
        </p:txBody>
      </p:sp>
    </p:spTree>
    <p:extLst>
      <p:ext uri="{BB962C8B-B14F-4D97-AF65-F5344CB8AC3E}">
        <p14:creationId xmlns:p14="http://schemas.microsoft.com/office/powerpoint/2010/main" val="589487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11.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Hospitals are sued by 7 foot doctors.</a:t>
            </a:r>
          </a:p>
        </p:txBody>
      </p:sp>
    </p:spTree>
    <p:extLst>
      <p:ext uri="{BB962C8B-B14F-4D97-AF65-F5344CB8AC3E}">
        <p14:creationId xmlns:p14="http://schemas.microsoft.com/office/powerpoint/2010/main" val="1070594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12.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New vaccine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may contain rabies.</a:t>
            </a:r>
          </a:p>
        </p:txBody>
      </p:sp>
    </p:spTree>
    <p:extLst>
      <p:ext uri="{BB962C8B-B14F-4D97-AF65-F5344CB8AC3E}">
        <p14:creationId xmlns:p14="http://schemas.microsoft.com/office/powerpoint/2010/main" val="1435949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6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chemeClr val="bg1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128984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88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25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28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07AF3-87A3-4CB7-87EC-BFB5D9FBF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7200" b="1" u="sng" dirty="0">
                <a:solidFill>
                  <a:schemeClr val="bg1"/>
                </a:solidFill>
              </a:rPr>
              <a:t>HEADLINES</a:t>
            </a:r>
          </a:p>
        </p:txBody>
      </p:sp>
      <p:pic>
        <p:nvPicPr>
          <p:cNvPr id="4" name="Picture 4" descr="https://thumbs.dreamstime.com/z/disaster-strikes-newspaper-headline-26031290.jpg">
            <a:extLst>
              <a:ext uri="{FF2B5EF4-FFF2-40B4-BE49-F238E27FC236}">
                <a16:creationId xmlns:a16="http://schemas.microsoft.com/office/drawing/2014/main" id="{9CFCB434-F1A5-40C4-992D-F43FDC7B4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03" y="2796209"/>
            <a:ext cx="6057993" cy="4459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580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91440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The following were real headlines.  Explain their literal meaning and then the intended  meaning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0315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55981"/>
          </a:xfrm>
        </p:spPr>
        <p:txBody>
          <a:bodyPr/>
          <a:lstStyle/>
          <a:p>
            <a:pPr marL="0" indent="0">
              <a:buNone/>
            </a:pPr>
            <a:endParaRPr lang="en-US" sz="4800" b="1" dirty="0">
              <a:solidFill>
                <a:schemeClr val="bg2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chemeClr val="bg2"/>
                </a:solidFill>
                <a:latin typeface="Comic Sans MS" panose="030F0702030302020204" pitchFamily="66" charset="0"/>
              </a:rPr>
              <a:t>  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2"/>
                </a:solidFill>
                <a:latin typeface="Comic Sans MS" panose="030F0702030302020204" pitchFamily="66" charset="0"/>
              </a:rPr>
              <a:t>    </a:t>
            </a:r>
            <a:r>
              <a:rPr lang="en-US" sz="4800" b="1" dirty="0">
                <a:solidFill>
                  <a:schemeClr val="bg1"/>
                </a:solidFill>
                <a:latin typeface="Comic Sans MS" panose="030F0702030302020204" pitchFamily="66" charset="0"/>
              </a:rPr>
              <a:t>1.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Miners refuse to work   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      after death.  </a:t>
            </a:r>
          </a:p>
          <a:p>
            <a:endParaRPr lang="en-US" sz="4800" b="1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8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81" y="0"/>
            <a:ext cx="8888819" cy="6176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b="1" dirty="0"/>
              <a:t>         </a:t>
            </a:r>
          </a:p>
          <a:p>
            <a:pPr marL="0" indent="0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 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2.  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Teachers strike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   idle kids.  </a:t>
            </a:r>
          </a:p>
        </p:txBody>
      </p:sp>
    </p:spTree>
    <p:extLst>
      <p:ext uri="{BB962C8B-B14F-4D97-AF65-F5344CB8AC3E}">
        <p14:creationId xmlns:p14="http://schemas.microsoft.com/office/powerpoint/2010/main" val="311851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3.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Red tape holds up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  new bridges.</a:t>
            </a:r>
          </a:p>
          <a:p>
            <a:pPr marL="0" indent="0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127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56" y="0"/>
            <a:ext cx="8846288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4.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    Kids make 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nutritious snacks.</a:t>
            </a:r>
          </a:p>
        </p:txBody>
      </p:sp>
    </p:spTree>
    <p:extLst>
      <p:ext uri="{BB962C8B-B14F-4D97-AF65-F5344CB8AC3E}">
        <p14:creationId xmlns:p14="http://schemas.microsoft.com/office/powerpoint/2010/main" val="3551442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76446" y="0"/>
            <a:ext cx="9420446" cy="6858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5.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Include your children    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when baking cookies.  </a:t>
            </a:r>
          </a:p>
          <a:p>
            <a:pPr marL="0" indent="0" algn="ctr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      </a:t>
            </a:r>
          </a:p>
          <a:p>
            <a:endParaRPr lang="en-US" sz="5400" b="1" dirty="0">
              <a:latin typeface="Comic Sans MS" panose="030F0702030302020204" pitchFamily="66" charset="0"/>
            </a:endParaRPr>
          </a:p>
          <a:p>
            <a:endParaRPr lang="en-US" sz="5400" b="1" dirty="0">
              <a:latin typeface="Comic Sans MS" panose="030F0702030302020204" pitchFamily="66" charset="0"/>
            </a:endParaRPr>
          </a:p>
          <a:p>
            <a:endParaRPr lang="en-US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37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dirty="0"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6.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Juvenile court to      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try shooting defendant.</a:t>
            </a:r>
          </a:p>
        </p:txBody>
      </p:sp>
    </p:spTree>
    <p:extLst>
      <p:ext uri="{BB962C8B-B14F-4D97-AF65-F5344CB8AC3E}">
        <p14:creationId xmlns:p14="http://schemas.microsoft.com/office/powerpoint/2010/main" val="1662061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162</Words>
  <Application>Microsoft Office PowerPoint</Application>
  <PresentationFormat>On-screen Show (4:3)</PresentationFormat>
  <Paragraphs>75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11</cp:revision>
  <dcterms:created xsi:type="dcterms:W3CDTF">2017-01-04T02:15:33Z</dcterms:created>
  <dcterms:modified xsi:type="dcterms:W3CDTF">2018-02-08T21:09:25Z</dcterms:modified>
</cp:coreProperties>
</file>