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5" r:id="rId10"/>
    <p:sldId id="274" r:id="rId11"/>
    <p:sldId id="273" r:id="rId12"/>
    <p:sldId id="272" r:id="rId13"/>
    <p:sldId id="271" r:id="rId14"/>
    <p:sldId id="270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82" d="100"/>
          <a:sy n="182" d="100"/>
        </p:scale>
        <p:origin x="-90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D07-2AFE-44C3-8D09-8BF2F640E7A9}" type="datetimeFigureOut">
              <a:rPr lang="en-US" smtClean="0"/>
              <a:t>3/19/18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747-825D-4DBC-8014-95476D8F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635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D07-2AFE-44C3-8D09-8BF2F640E7A9}" type="datetimeFigureOut">
              <a:rPr lang="en-US" smtClean="0"/>
              <a:t>3/19/18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747-825D-4DBC-8014-95476D8F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2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D07-2AFE-44C3-8D09-8BF2F640E7A9}" type="datetimeFigureOut">
              <a:rPr lang="en-US" smtClean="0"/>
              <a:t>3/19/18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747-825D-4DBC-8014-95476D8F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03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D07-2AFE-44C3-8D09-8BF2F640E7A9}" type="datetimeFigureOut">
              <a:rPr lang="en-US" smtClean="0"/>
              <a:t>3/19/18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747-825D-4DBC-8014-95476D8F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8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D07-2AFE-44C3-8D09-8BF2F640E7A9}" type="datetimeFigureOut">
              <a:rPr lang="en-US" smtClean="0"/>
              <a:t>3/19/18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747-825D-4DBC-8014-95476D8F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82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D07-2AFE-44C3-8D09-8BF2F640E7A9}" type="datetimeFigureOut">
              <a:rPr lang="en-US" smtClean="0"/>
              <a:t>3/19/18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747-825D-4DBC-8014-95476D8F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0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D07-2AFE-44C3-8D09-8BF2F640E7A9}" type="datetimeFigureOut">
              <a:rPr lang="en-US" smtClean="0"/>
              <a:t>3/19/18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747-825D-4DBC-8014-95476D8F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361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D07-2AFE-44C3-8D09-8BF2F640E7A9}" type="datetimeFigureOut">
              <a:rPr lang="en-US" smtClean="0"/>
              <a:t>3/19/18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747-825D-4DBC-8014-95476D8F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233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D07-2AFE-44C3-8D09-8BF2F640E7A9}" type="datetimeFigureOut">
              <a:rPr lang="en-US" smtClean="0"/>
              <a:t>3/19/18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747-825D-4DBC-8014-95476D8F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32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D07-2AFE-44C3-8D09-8BF2F640E7A9}" type="datetimeFigureOut">
              <a:rPr lang="en-US" smtClean="0"/>
              <a:t>3/19/18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747-825D-4DBC-8014-95476D8F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89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D07-2AFE-44C3-8D09-8BF2F640E7A9}" type="datetimeFigureOut">
              <a:rPr lang="en-US" smtClean="0"/>
              <a:t>3/19/18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2747-825D-4DBC-8014-95476D8F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84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2BD07-2AFE-44C3-8D09-8BF2F640E7A9}" type="datetimeFigureOut">
              <a:rPr lang="en-US" smtClean="0"/>
              <a:t>3/19/18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42747-825D-4DBC-8014-95476D8F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1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207AF3-87A3-4CB7-87EC-BFB5D9FBF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17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6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7200" b="1" u="sng" dirty="0">
                <a:solidFill>
                  <a:schemeClr val="bg1"/>
                </a:solidFill>
              </a:rPr>
              <a:t>HEADLINES</a:t>
            </a:r>
          </a:p>
        </p:txBody>
      </p:sp>
      <p:pic>
        <p:nvPicPr>
          <p:cNvPr id="4" name="Picture 4" descr="https://thumbs.dreamstime.com/z/disaster-strikes-newspaper-headline-26031290.jpg">
            <a:extLst>
              <a:ext uri="{FF2B5EF4-FFF2-40B4-BE49-F238E27FC236}">
                <a16:creationId xmlns:a16="http://schemas.microsoft.com/office/drawing/2014/main" xmlns="" id="{9CFCB434-F1A5-40C4-992D-F43FDC7B4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03" y="2796209"/>
            <a:ext cx="6057993" cy="4459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0580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5400" b="1" dirty="0">
                <a:latin typeface="Comic Sans MS" panose="030F0702030302020204" pitchFamily="66" charset="0"/>
              </a:rPr>
              <a:t>   </a:t>
            </a: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8.</a:t>
            </a:r>
          </a:p>
          <a:p>
            <a:pPr marL="0" indent="0" algn="ctr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  Two sisters reunited after 18 years at the checkout counter.</a:t>
            </a:r>
          </a:p>
        </p:txBody>
      </p:sp>
    </p:spTree>
    <p:extLst>
      <p:ext uri="{BB962C8B-B14F-4D97-AF65-F5344CB8AC3E}">
        <p14:creationId xmlns:p14="http://schemas.microsoft.com/office/powerpoint/2010/main" val="256961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5400" b="1" dirty="0">
                <a:latin typeface="Comic Sans MS" panose="030F0702030302020204" pitchFamily="66" charset="0"/>
              </a:rPr>
              <a:t>   </a:t>
            </a: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9.</a:t>
            </a:r>
          </a:p>
          <a:p>
            <a:pPr marL="0" indent="0" algn="ctr">
              <a:buNone/>
            </a:pPr>
            <a:r>
              <a:rPr lang="en-US" sz="5400" b="1">
                <a:solidFill>
                  <a:schemeClr val="bg1"/>
                </a:solidFill>
                <a:latin typeface="Comic Sans MS" panose="030F0702030302020204" pitchFamily="66" charset="0"/>
              </a:rPr>
              <a:t>     </a:t>
            </a: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New study of obesity looks for larger test group.</a:t>
            </a:r>
          </a:p>
        </p:txBody>
      </p:sp>
    </p:spTree>
    <p:extLst>
      <p:ext uri="{BB962C8B-B14F-4D97-AF65-F5344CB8AC3E}">
        <p14:creationId xmlns:p14="http://schemas.microsoft.com/office/powerpoint/2010/main" val="2963178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5400" b="1" dirty="0">
                <a:latin typeface="Comic Sans MS" panose="030F0702030302020204" pitchFamily="66" charset="0"/>
              </a:rPr>
              <a:t>   </a:t>
            </a: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10.</a:t>
            </a:r>
          </a:p>
          <a:p>
            <a:pPr marL="0" indent="0" algn="ctr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Chef throws his heart</a:t>
            </a:r>
          </a:p>
          <a:p>
            <a:pPr marL="0" indent="0" algn="ctr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into helping feed the needy.</a:t>
            </a:r>
          </a:p>
        </p:txBody>
      </p:sp>
    </p:spTree>
    <p:extLst>
      <p:ext uri="{BB962C8B-B14F-4D97-AF65-F5344CB8AC3E}">
        <p14:creationId xmlns:p14="http://schemas.microsoft.com/office/powerpoint/2010/main" val="589487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5400" b="1" dirty="0">
                <a:latin typeface="Comic Sans MS" panose="030F0702030302020204" pitchFamily="66" charset="0"/>
              </a:rPr>
              <a:t>   </a:t>
            </a: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11.</a:t>
            </a:r>
          </a:p>
          <a:p>
            <a:pPr marL="0" indent="0" algn="ctr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Hospitals are sued by 7 foot doctors.</a:t>
            </a:r>
          </a:p>
        </p:txBody>
      </p:sp>
    </p:spTree>
    <p:extLst>
      <p:ext uri="{BB962C8B-B14F-4D97-AF65-F5344CB8AC3E}">
        <p14:creationId xmlns:p14="http://schemas.microsoft.com/office/powerpoint/2010/main" val="1070594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5400" b="1" dirty="0">
                <a:latin typeface="Comic Sans MS" panose="030F0702030302020204" pitchFamily="66" charset="0"/>
              </a:rPr>
              <a:t>   </a:t>
            </a: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12.</a:t>
            </a:r>
          </a:p>
          <a:p>
            <a:pPr marL="0" indent="0" algn="ctr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New vaccine </a:t>
            </a:r>
          </a:p>
          <a:p>
            <a:pPr marL="0" indent="0" algn="ctr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may contain rabies.</a:t>
            </a:r>
          </a:p>
        </p:txBody>
      </p:sp>
    </p:spTree>
    <p:extLst>
      <p:ext uri="{BB962C8B-B14F-4D97-AF65-F5344CB8AC3E}">
        <p14:creationId xmlns:p14="http://schemas.microsoft.com/office/powerpoint/2010/main" val="1435949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0"/>
            <a:ext cx="7886700" cy="617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6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66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6600" b="1" dirty="0">
                <a:solidFill>
                  <a:schemeClr val="bg1"/>
                </a:solidFill>
              </a:rPr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4128984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88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25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28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91440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</a:rPr>
              <a:t>The following were real headlines.  Explain their literal meaning and then the intended  meaning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0315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55981"/>
          </a:xfrm>
        </p:spPr>
        <p:txBody>
          <a:bodyPr/>
          <a:lstStyle/>
          <a:p>
            <a:pPr marL="0" indent="0">
              <a:buNone/>
            </a:pPr>
            <a:endParaRPr lang="en-US" sz="4800" b="1" dirty="0">
              <a:solidFill>
                <a:schemeClr val="bg2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chemeClr val="bg2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r>
              <a:rPr lang="en-US" sz="4800" b="1" dirty="0">
                <a:solidFill>
                  <a:schemeClr val="bg2"/>
                </a:solidFill>
                <a:latin typeface="Comic Sans MS" panose="030F0702030302020204" pitchFamily="66" charset="0"/>
              </a:rPr>
              <a:t>    </a:t>
            </a:r>
            <a:r>
              <a:rPr 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  <a:t>1.</a:t>
            </a:r>
          </a:p>
          <a:p>
            <a:pPr marL="0" indent="0">
              <a:buNone/>
            </a:pPr>
            <a:r>
              <a:rPr 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   Miners refuse to work    </a:t>
            </a:r>
          </a:p>
          <a:p>
            <a:pPr marL="0" indent="0">
              <a:buNone/>
            </a:pPr>
            <a:r>
              <a:rPr 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         after death.  </a:t>
            </a:r>
          </a:p>
          <a:p>
            <a:endParaRPr lang="en-US" sz="4800" b="1" dirty="0">
              <a:latin typeface="Comic Sans MS" panose="030F0702030302020204" pitchFamily="66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788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181" y="0"/>
            <a:ext cx="8888819" cy="6176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800" b="1" dirty="0"/>
              <a:t>         </a:t>
            </a:r>
          </a:p>
          <a:p>
            <a:pPr marL="0" indent="0">
              <a:buNone/>
            </a:pPr>
            <a:r>
              <a:rPr lang="en-US" sz="4800" b="1" dirty="0">
                <a:latin typeface="Comic Sans MS" panose="030F0702030302020204" pitchFamily="66" charset="0"/>
              </a:rPr>
              <a:t>    </a:t>
            </a: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2.  </a:t>
            </a:r>
          </a:p>
          <a:p>
            <a:pPr marL="0" indent="0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 Teachers strike</a:t>
            </a:r>
          </a:p>
          <a:p>
            <a:pPr marL="0" indent="0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      idle kids.  </a:t>
            </a:r>
          </a:p>
        </p:txBody>
      </p:sp>
    </p:spTree>
    <p:extLst>
      <p:ext uri="{BB962C8B-B14F-4D97-AF65-F5344CB8AC3E}">
        <p14:creationId xmlns:p14="http://schemas.microsoft.com/office/powerpoint/2010/main" val="3118510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</a:t>
            </a: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3.</a:t>
            </a:r>
          </a:p>
          <a:p>
            <a:pPr marL="0" indent="0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   Red tape holds up</a:t>
            </a:r>
          </a:p>
          <a:p>
            <a:pPr marL="0" indent="0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     new bridges.</a:t>
            </a:r>
          </a:p>
          <a:p>
            <a:pPr marL="0" indent="0">
              <a:buNone/>
            </a:pPr>
            <a:r>
              <a:rPr lang="en-US" sz="5400" b="1" dirty="0">
                <a:latin typeface="Comic Sans MS" panose="030F0702030302020204" pitchFamily="66" charset="0"/>
              </a:rPr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127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856" y="0"/>
            <a:ext cx="8846288" cy="685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5400" b="1" dirty="0">
                <a:latin typeface="Comic Sans MS" panose="030F0702030302020204" pitchFamily="66" charset="0"/>
              </a:rPr>
              <a:t>    </a:t>
            </a: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4.</a:t>
            </a:r>
          </a:p>
          <a:p>
            <a:pPr marL="0" indent="0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       Kids make </a:t>
            </a:r>
          </a:p>
          <a:p>
            <a:pPr marL="0" indent="0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   nutritious snacks.</a:t>
            </a:r>
          </a:p>
        </p:txBody>
      </p:sp>
    </p:spTree>
    <p:extLst>
      <p:ext uri="{BB962C8B-B14F-4D97-AF65-F5344CB8AC3E}">
        <p14:creationId xmlns:p14="http://schemas.microsoft.com/office/powerpoint/2010/main" val="3551442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76446" y="0"/>
            <a:ext cx="9420446" cy="6858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5.</a:t>
            </a:r>
          </a:p>
          <a:p>
            <a:pPr marL="0" indent="0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  Include your children     </a:t>
            </a:r>
          </a:p>
          <a:p>
            <a:pPr marL="0" indent="0" algn="ctr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  when baking cookies.  </a:t>
            </a:r>
          </a:p>
          <a:p>
            <a:pPr marL="0" indent="0" algn="ctr">
              <a:buNone/>
            </a:pPr>
            <a:r>
              <a:rPr lang="en-US" sz="5400" b="1" dirty="0">
                <a:latin typeface="Comic Sans MS" panose="030F0702030302020204" pitchFamily="66" charset="0"/>
              </a:rPr>
              <a:t>         </a:t>
            </a:r>
          </a:p>
          <a:p>
            <a:endParaRPr lang="en-US" sz="5400" b="1" dirty="0">
              <a:latin typeface="Comic Sans MS" panose="030F0702030302020204" pitchFamily="66" charset="0"/>
            </a:endParaRPr>
          </a:p>
          <a:p>
            <a:endParaRPr lang="en-US" sz="5400" b="1" dirty="0">
              <a:latin typeface="Comic Sans MS" panose="030F0702030302020204" pitchFamily="66" charset="0"/>
            </a:endParaRPr>
          </a:p>
          <a:p>
            <a:endParaRPr lang="en-US" sz="5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373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5400" b="1" dirty="0">
                <a:latin typeface="Comic Sans MS" panose="030F0702030302020204" pitchFamily="66" charset="0"/>
              </a:rPr>
              <a:t>   </a:t>
            </a: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6.</a:t>
            </a:r>
          </a:p>
          <a:p>
            <a:pPr marL="0" indent="0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    Juvenile court to      </a:t>
            </a:r>
          </a:p>
          <a:p>
            <a:pPr marL="0" indent="0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 try shooting defendant.</a:t>
            </a:r>
          </a:p>
        </p:txBody>
      </p:sp>
    </p:spTree>
    <p:extLst>
      <p:ext uri="{BB962C8B-B14F-4D97-AF65-F5344CB8AC3E}">
        <p14:creationId xmlns:p14="http://schemas.microsoft.com/office/powerpoint/2010/main" val="1662061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5400" b="1" dirty="0">
                <a:latin typeface="Comic Sans MS" panose="030F0702030302020204" pitchFamily="66" charset="0"/>
              </a:rPr>
              <a:t>   </a:t>
            </a: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7.</a:t>
            </a:r>
          </a:p>
          <a:p>
            <a:pPr marL="0" indent="0" algn="ctr">
              <a:buNone/>
            </a:pPr>
            <a:r>
              <a:rPr lang="en-US" sz="5400" b="1" dirty="0">
                <a:solidFill>
                  <a:schemeClr val="bg1"/>
                </a:solidFill>
                <a:latin typeface="Comic Sans MS" panose="030F0702030302020204" pitchFamily="66" charset="0"/>
              </a:rPr>
              <a:t>Eye drops off shelf.</a:t>
            </a:r>
          </a:p>
        </p:txBody>
      </p:sp>
    </p:spTree>
    <p:extLst>
      <p:ext uri="{BB962C8B-B14F-4D97-AF65-F5344CB8AC3E}">
        <p14:creationId xmlns:p14="http://schemas.microsoft.com/office/powerpoint/2010/main" val="2133566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162</Words>
  <Application>Microsoft Macintosh PowerPoint</Application>
  <PresentationFormat>On-screen Show (4:3)</PresentationFormat>
  <Paragraphs>75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Roger Eales</dc:creator>
  <cp:lastModifiedBy>a bc</cp:lastModifiedBy>
  <cp:revision>12</cp:revision>
  <dcterms:created xsi:type="dcterms:W3CDTF">2017-01-04T02:15:33Z</dcterms:created>
  <dcterms:modified xsi:type="dcterms:W3CDTF">2018-03-19T18:14:40Z</dcterms:modified>
</cp:coreProperties>
</file>