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8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2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D7F3E-E6F0-4C3A-BF10-48DDB3D3F24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0040-16F7-4F11-BE28-23FC2DD1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01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E9ED1-387E-488D-BC19-F9C03B1F7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Who could help…….?</a:t>
            </a:r>
          </a:p>
          <a:p>
            <a:pPr marL="514350" indent="-514350">
              <a:buAutoNum type="arabicParenR"/>
            </a:pPr>
            <a:r>
              <a:rPr lang="en-US" sz="3200" b="1" dirty="0">
                <a:latin typeface="Comic Sans MS" panose="030F0702030302020204" pitchFamily="66" charset="0"/>
              </a:rPr>
              <a:t>give you directions to the United Nations   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                                         Building?</a:t>
            </a:r>
          </a:p>
        </p:txBody>
      </p:sp>
    </p:spTree>
    <p:extLst>
      <p:ext uri="{BB962C8B-B14F-4D97-AF65-F5344CB8AC3E}">
        <p14:creationId xmlns:p14="http://schemas.microsoft.com/office/powerpoint/2010/main" val="401956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96023-7D8E-491C-BE80-3B29698F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Who could help…….?</a:t>
            </a:r>
          </a:p>
          <a:p>
            <a:pPr marL="514350" lvl="0" indent="-514350">
              <a:buAutoNum type="arabicParenR"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give you directions to the United Nations  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   Building?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2) tell you about the World Cup?</a:t>
            </a:r>
          </a:p>
        </p:txBody>
      </p:sp>
    </p:spTree>
    <p:extLst>
      <p:ext uri="{BB962C8B-B14F-4D97-AF65-F5344CB8AC3E}">
        <p14:creationId xmlns:p14="http://schemas.microsoft.com/office/powerpoint/2010/main" val="2284697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509B6-3468-4280-B01F-646ABBF94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Who could help…….?</a:t>
            </a:r>
          </a:p>
          <a:p>
            <a:pPr marL="514350" lvl="0" indent="-514350">
              <a:buAutoNum type="arabicParenR"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give you directions to the United Nations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   Building?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2) tell you about the World Cup?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3) help you move furniture in your new 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                                      apartment?</a:t>
            </a:r>
          </a:p>
        </p:txBody>
      </p:sp>
    </p:spTree>
    <p:extLst>
      <p:ext uri="{BB962C8B-B14F-4D97-AF65-F5344CB8AC3E}">
        <p14:creationId xmlns:p14="http://schemas.microsoft.com/office/powerpoint/2010/main" val="412911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5902-FC2F-4893-BAAC-A03D9DA3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Who could help…….?</a:t>
            </a:r>
          </a:p>
          <a:p>
            <a:pPr marL="514350" lvl="0" indent="-514350">
              <a:buAutoNum type="arabicParenR"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give you directions to the United Nations      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   Building?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2) tell you about the World Cup?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3) help you move furniture in your new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apartment?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1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44CD-F123-4459-9C84-9E096BD7E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Who could help…….?</a:t>
            </a:r>
          </a:p>
          <a:p>
            <a:pPr marL="514350" lvl="0" indent="-514350">
              <a:buFont typeface="Arial" panose="020B0604020202020204" pitchFamily="34" charset="0"/>
              <a:buAutoNum type="arabicParenR"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give you directions to the United Nations      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   Building?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2) tell you about the World Cup?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3) help you move furniture in your new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apartment?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4) Suggest a restaurant that serves Indian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                                            food?</a:t>
            </a:r>
          </a:p>
        </p:txBody>
      </p:sp>
    </p:spTree>
    <p:extLst>
      <p:ext uri="{BB962C8B-B14F-4D97-AF65-F5344CB8AC3E}">
        <p14:creationId xmlns:p14="http://schemas.microsoft.com/office/powerpoint/2010/main" val="281178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E67B-8693-46A6-92A3-757615EC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Who could help…….?</a:t>
            </a:r>
          </a:p>
          <a:p>
            <a:pPr marL="514350" lvl="0" indent="-514350">
              <a:buFont typeface="Arial" panose="020B0604020202020204" pitchFamily="34" charset="0"/>
              <a:buAutoNum type="arabicParenR"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give you directions to the United Nations      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   Building?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2) tell you about the World Cup?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3) help you move furniture in your new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apartment?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4) Suggest a restaurant that serves Indian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      food?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5) tell you about AIDS?</a:t>
            </a:r>
          </a:p>
        </p:txBody>
      </p:sp>
    </p:spTree>
    <p:extLst>
      <p:ext uri="{BB962C8B-B14F-4D97-AF65-F5344CB8AC3E}">
        <p14:creationId xmlns:p14="http://schemas.microsoft.com/office/powerpoint/2010/main" val="225883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EBB3-C812-4232-95A5-1EDC819B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Who could help…….?</a:t>
            </a:r>
          </a:p>
          <a:p>
            <a:pPr marL="514350" lvl="0" indent="-514350">
              <a:buFont typeface="Arial" panose="020B0604020202020204" pitchFamily="34" charset="0"/>
              <a:buAutoNum type="arabicParenR"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give you directions to the United Nations      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   Building?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2) tell you about the World Cup?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3) help you move furniture in your new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apartment?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4) Suggest a restaurant that serves Indian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                       food?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5) tell you about AIDS?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6) Help you translate for tourists from 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                  Brussels, Moscow, and Lima?</a:t>
            </a:r>
          </a:p>
        </p:txBody>
      </p:sp>
    </p:spTree>
    <p:extLst>
      <p:ext uri="{BB962C8B-B14F-4D97-AF65-F5344CB8AC3E}">
        <p14:creationId xmlns:p14="http://schemas.microsoft.com/office/powerpoint/2010/main" val="198376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6C559E-FEC8-4894-BE4A-B50AC5424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Who could help…….?</a:t>
            </a:r>
          </a:p>
          <a:p>
            <a:pPr marL="0" lvl="0" indent="0">
              <a:buNone/>
            </a:pPr>
            <a:endParaRPr lang="en-US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7) tell you how to get to New York’s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John F. Kennedy International Airport?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4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9076-32A3-4DF0-99A1-2D67412E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Who could help…….?</a:t>
            </a:r>
          </a:p>
          <a:p>
            <a:pPr marL="0" lvl="0" indent="0">
              <a:buNone/>
            </a:pPr>
            <a:endParaRPr lang="en-US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7) tell you how to get to New York’s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John F. Kennedy International Airport?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8) help you purchase a camera?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A5F2-DDE1-4877-BEE2-801C66F8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Who could help…….?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7) tell you how to get to New York’s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John F. Kennedy International Airport?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8) help you purchase a camera?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9) advise you about university studies?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7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4578A-ABDE-4CFB-BA19-94184A0C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AT THE BUS STOP</a:t>
            </a: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 IN NEW YORK CITY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0C032-EA95-4FF1-91C8-50E4CAFA0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87" y="1814853"/>
            <a:ext cx="6751983" cy="50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3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DE650-2973-41C7-B466-E14E50B7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9051234" cy="6858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Who could help…….?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7) tell you how to get to New York’s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John F. Kennedy International Airport?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8) help you purchase a camera?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9) advise you about university studies?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10) give you advice about children?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4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8E2C-EE5C-4BB5-8D88-37A44FB30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5863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b="1" u="sng" dirty="0">
                <a:latin typeface="Comic Sans MS" panose="030F0702030302020204" pitchFamily="66" charset="0"/>
              </a:rPr>
              <a:t>Pauline:  Age 16  Nationality:  French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Daughter of a diplomat. Student in a US high school for three years. She 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  is bilingual. Wants to be an artist. 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 Hobbies:  painting, 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             tennis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93425-9F46-46DA-A5EF-77ED3D12F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86" y="3671133"/>
            <a:ext cx="4264014" cy="31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2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1F203-BEC3-4BE5-BC88-C3F9F7342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3600" b="1" u="sng" dirty="0">
                <a:latin typeface="Comic Sans MS" panose="030F0702030302020204" pitchFamily="66" charset="0"/>
              </a:rPr>
              <a:t>Pedro – Age 25.  Nationality: Mexican</a:t>
            </a:r>
          </a:p>
          <a:p>
            <a:pPr marL="0" indent="0" algn="ctr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In the US for two years.  Employed as a carpenter by an American construction company.  Married, father of two small children ages 2 &amp; 3.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 Enjoys watching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 football (soccer)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FF694-7C53-4518-BFE1-D40020346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38" y="3260036"/>
            <a:ext cx="4798061" cy="35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3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5A401-3AAE-4BD5-8F81-45ED8464A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b="1" u="sng" dirty="0" err="1">
                <a:latin typeface="Comic Sans MS" panose="030F0702030302020204" pitchFamily="66" charset="0"/>
              </a:rPr>
              <a:t>Mikiko</a:t>
            </a:r>
            <a:r>
              <a:rPr lang="en-US" sz="3600" b="1" u="sng" dirty="0">
                <a:latin typeface="Comic Sans MS" panose="030F0702030302020204" pitchFamily="66" charset="0"/>
              </a:rPr>
              <a:t>  Age 33.  </a:t>
            </a:r>
            <a:r>
              <a:rPr lang="en-US" sz="3600" b="1" u="sng" dirty="0" err="1">
                <a:latin typeface="Comic Sans MS" panose="030F0702030302020204" pitchFamily="66" charset="0"/>
              </a:rPr>
              <a:t>Nationality:Japanese</a:t>
            </a:r>
            <a:endParaRPr lang="en-US" sz="3600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b="1" u="sng" dirty="0">
                <a:latin typeface="Comic Sans MS" panose="030F0702030302020204" pitchFamily="66" charset="0"/>
              </a:rPr>
              <a:t>Occupation</a:t>
            </a:r>
            <a:r>
              <a:rPr lang="en-US" sz="3600" b="1" dirty="0">
                <a:latin typeface="Comic Sans MS" panose="030F0702030302020204" pitchFamily="66" charset="0"/>
              </a:rPr>
              <a:t>: US representative for Japanese company, Sony Electronics.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Single, speaks Japanese, </a:t>
            </a:r>
            <a:r>
              <a:rPr lang="en-US" sz="3600" b="1" dirty="0" err="1">
                <a:latin typeface="Comic Sans MS" panose="030F0702030302020204" pitchFamily="66" charset="0"/>
              </a:rPr>
              <a:t>English,Thai</a:t>
            </a:r>
            <a:r>
              <a:rPr lang="en-US" sz="3600" b="1" dirty="0">
                <a:latin typeface="Comic Sans MS" panose="030F0702030302020204" pitchFamily="66" charset="0"/>
              </a:rPr>
              <a:t>, and Chinese.  </a:t>
            </a:r>
          </a:p>
          <a:p>
            <a:pPr marL="0" indent="0" algn="ctr">
              <a:buNone/>
            </a:pPr>
            <a:endParaRPr lang="en-US" sz="3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b="1" dirty="0" err="1">
                <a:latin typeface="Comic Sans MS" panose="030F0702030302020204" pitchFamily="66" charset="0"/>
              </a:rPr>
              <a:t>Hobbies:Asian</a:t>
            </a:r>
            <a:r>
              <a:rPr lang="en-US" sz="3600" b="1" dirty="0">
                <a:latin typeface="Comic Sans MS" panose="030F0702030302020204" pitchFamily="66" charset="0"/>
              </a:rPr>
              <a:t> cuisine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          Asian art  </a:t>
            </a:r>
          </a:p>
          <a:p>
            <a:pPr marL="0" indent="0">
              <a:buNone/>
            </a:pPr>
            <a:endParaRPr lang="en-US" sz="3600" b="1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6A4A4-A00E-4391-A09C-908FCF0C4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61" y="3710608"/>
            <a:ext cx="4216428" cy="31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0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7E84-AF2C-4AB6-8BFF-FA59D2F1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600" b="1" u="sng" dirty="0">
                <a:latin typeface="Comic Sans MS" panose="030F0702030302020204" pitchFamily="66" charset="0"/>
              </a:rPr>
              <a:t>Dr. </a:t>
            </a:r>
            <a:r>
              <a:rPr lang="en-US" sz="3600" b="1" u="sng" dirty="0" err="1">
                <a:latin typeface="Comic Sans MS" panose="030F0702030302020204" pitchFamily="66" charset="0"/>
              </a:rPr>
              <a:t>Abulu</a:t>
            </a:r>
            <a:r>
              <a:rPr lang="en-US" sz="3600" b="1" u="sng" dirty="0">
                <a:latin typeface="Comic Sans MS" panose="030F0702030302020204" pitchFamily="66" charset="0"/>
              </a:rPr>
              <a:t>  Age 52. Nationality: US originally from Kenya</a:t>
            </a:r>
          </a:p>
          <a:p>
            <a:pPr marL="0" indent="0">
              <a:buNone/>
            </a:pPr>
            <a:endParaRPr lang="en-US" sz="3600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Medical doctor working in a hospital. Married for 30 years, father of three children ages 29,27and 21.  </a:t>
            </a:r>
          </a:p>
          <a:p>
            <a:pPr marL="0" indent="0">
              <a:buNone/>
            </a:pPr>
            <a:r>
              <a:rPr lang="en-US" sz="3600" b="1" dirty="0" err="1">
                <a:latin typeface="Comic Sans MS" panose="030F0702030302020204" pitchFamily="66" charset="0"/>
              </a:rPr>
              <a:t>Hobbies:raises</a:t>
            </a:r>
            <a:r>
              <a:rPr lang="en-US" sz="3600" b="1" dirty="0">
                <a:latin typeface="Comic Sans MS" panose="030F0702030302020204" pitchFamily="66" charset="0"/>
              </a:rPr>
              <a:t> toy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French poodle dogs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And collects stamps.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A4E96-7B63-49CF-B687-7A699D7F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752" y="3816626"/>
            <a:ext cx="4077248" cy="30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9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892A6-160A-4E76-A5FE-F5FF8779B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b="1" u="sng" dirty="0">
                <a:latin typeface="Comic Sans MS" panose="030F0702030302020204" pitchFamily="66" charset="0"/>
              </a:rPr>
              <a:t>Andrew  Age 61  Nationality:  US</a:t>
            </a:r>
          </a:p>
          <a:p>
            <a:pPr marL="0" indent="0">
              <a:buNone/>
            </a:pPr>
            <a:endParaRPr lang="en-US" sz="3600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Occupation: Doorman and valet for 4 star hotel. Married for 38 years.  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Hobbies: geography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           history</a:t>
            </a:r>
          </a:p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FE4F2-9993-4504-89D6-02A65E2C1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87" y="3352801"/>
            <a:ext cx="469041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5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4578A-ABDE-4CFB-BA19-94184A0C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AT THE BUS STOP</a:t>
            </a: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 IN NEW YORK CITY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0C032-EA95-4FF1-91C8-50E4CAFA0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87" y="1814853"/>
            <a:ext cx="6751983" cy="50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7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4A46-C150-4F2E-A7FA-7B5C3F57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latin typeface="Comic Sans MS" panose="030F0702030302020204" pitchFamily="66" charset="0"/>
              </a:rPr>
              <a:t>Who could help…….?</a:t>
            </a:r>
          </a:p>
        </p:txBody>
      </p:sp>
    </p:spTree>
    <p:extLst>
      <p:ext uri="{BB962C8B-B14F-4D97-AF65-F5344CB8AC3E}">
        <p14:creationId xmlns:p14="http://schemas.microsoft.com/office/powerpoint/2010/main" val="137941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625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Eales</dc:creator>
  <cp:lastModifiedBy>Roger Eales</cp:lastModifiedBy>
  <cp:revision>33</cp:revision>
  <dcterms:created xsi:type="dcterms:W3CDTF">2017-08-03T14:18:47Z</dcterms:created>
  <dcterms:modified xsi:type="dcterms:W3CDTF">2017-08-07T13:17:52Z</dcterms:modified>
</cp:coreProperties>
</file>