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6" r:id="rId5"/>
    <p:sldId id="258" r:id="rId6"/>
    <p:sldId id="275" r:id="rId7"/>
    <p:sldId id="260" r:id="rId8"/>
    <p:sldId id="277" r:id="rId9"/>
    <p:sldId id="261" r:id="rId10"/>
    <p:sldId id="278" r:id="rId11"/>
    <p:sldId id="262" r:id="rId12"/>
    <p:sldId id="279" r:id="rId13"/>
    <p:sldId id="263" r:id="rId14"/>
    <p:sldId id="280" r:id="rId15"/>
    <p:sldId id="264" r:id="rId16"/>
    <p:sldId id="281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B074-D19A-46D7-836B-F899759FB14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E2F8-53AE-477A-AF4B-F30ED6D9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1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B074-D19A-46D7-836B-F899759FB14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E2F8-53AE-477A-AF4B-F30ED6D9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4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B074-D19A-46D7-836B-F899759FB14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E2F8-53AE-477A-AF4B-F30ED6D9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0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B074-D19A-46D7-836B-F899759FB14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E2F8-53AE-477A-AF4B-F30ED6D9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B074-D19A-46D7-836B-F899759FB14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E2F8-53AE-477A-AF4B-F30ED6D9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3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B074-D19A-46D7-836B-F899759FB14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E2F8-53AE-477A-AF4B-F30ED6D9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6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B074-D19A-46D7-836B-F899759FB14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E2F8-53AE-477A-AF4B-F30ED6D9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7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B074-D19A-46D7-836B-F899759FB14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E2F8-53AE-477A-AF4B-F30ED6D9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2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B074-D19A-46D7-836B-F899759FB14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E2F8-53AE-477A-AF4B-F30ED6D9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8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B074-D19A-46D7-836B-F899759FB14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E2F8-53AE-477A-AF4B-F30ED6D9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6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B074-D19A-46D7-836B-F899759FB14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E2F8-53AE-477A-AF4B-F30ED6D9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7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FB074-D19A-46D7-836B-F899759FB14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E2F8-53AE-477A-AF4B-F30ED6D9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255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nk teller behind window. Hand with cash. Depositing money in bank account. Signboard Cash Payment. People service and payment.">
            <a:extLst>
              <a:ext uri="{FF2B5EF4-FFF2-40B4-BE49-F238E27FC236}">
                <a16:creationId xmlns:a16="http://schemas.microsoft.com/office/drawing/2014/main" id="{EF6A3980-A007-49A8-B08E-2F36E02F10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05" y="681037"/>
            <a:ext cx="5777015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7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Comic Sans MS" panose="030F0702030302020204" pitchFamily="66" charset="0"/>
              </a:rPr>
              <a:t>Rare, medium or well done?</a:t>
            </a:r>
          </a:p>
        </p:txBody>
      </p:sp>
    </p:spTree>
    <p:extLst>
      <p:ext uri="{BB962C8B-B14F-4D97-AF65-F5344CB8AC3E}">
        <p14:creationId xmlns:p14="http://schemas.microsoft.com/office/powerpoint/2010/main" val="108387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itress in a diner">
            <a:extLst>
              <a:ext uri="{FF2B5EF4-FFF2-40B4-BE49-F238E27FC236}">
                <a16:creationId xmlns:a16="http://schemas.microsoft.com/office/drawing/2014/main" id="{67069C5E-A1CE-470A-948D-2298686789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20" y="536713"/>
            <a:ext cx="4978014" cy="63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2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Comic Sans MS" panose="030F0702030302020204" pitchFamily="66" charset="0"/>
              </a:rPr>
              <a:t>Say ‘cheese’!</a:t>
            </a:r>
          </a:p>
        </p:txBody>
      </p:sp>
    </p:spTree>
    <p:extLst>
      <p:ext uri="{BB962C8B-B14F-4D97-AF65-F5344CB8AC3E}">
        <p14:creationId xmlns:p14="http://schemas.microsoft.com/office/powerpoint/2010/main" val="399304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ector creative character design of young photographer taking photos">
            <a:extLst>
              <a:ext uri="{FF2B5EF4-FFF2-40B4-BE49-F238E27FC236}">
                <a16:creationId xmlns:a16="http://schemas.microsoft.com/office/drawing/2014/main" id="{496CA1C4-5474-43D7-B642-0F39726D70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36" y="495411"/>
            <a:ext cx="6137302" cy="613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2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5800" y="1169583"/>
            <a:ext cx="10515600" cy="50073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6000" b="1" dirty="0">
                <a:latin typeface="Comic Sans MS" panose="030F0702030302020204" pitchFamily="66" charset="0"/>
              </a:rPr>
              <a:t>Going down?</a:t>
            </a:r>
          </a:p>
        </p:txBody>
      </p:sp>
    </p:spTree>
    <p:extLst>
      <p:ext uri="{BB962C8B-B14F-4D97-AF65-F5344CB8AC3E}">
        <p14:creationId xmlns:p14="http://schemas.microsoft.com/office/powerpoint/2010/main" val="334594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d Elevator #2">
            <a:extLst>
              <a:ext uri="{FF2B5EF4-FFF2-40B4-BE49-F238E27FC236}">
                <a16:creationId xmlns:a16="http://schemas.microsoft.com/office/drawing/2014/main" id="{03D4AA51-8ACE-454E-9E14-17F60052B7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11" y="861391"/>
            <a:ext cx="7109708" cy="53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40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6000" b="1" dirty="0">
                <a:latin typeface="Comic Sans MS" panose="030F0702030302020204" pitchFamily="66" charset="0"/>
              </a:rPr>
              <a:t>Down in front!</a:t>
            </a:r>
          </a:p>
        </p:txBody>
      </p:sp>
    </p:spTree>
    <p:extLst>
      <p:ext uri="{BB962C8B-B14F-4D97-AF65-F5344CB8AC3E}">
        <p14:creationId xmlns:p14="http://schemas.microsoft.com/office/powerpoint/2010/main" val="4187090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d Movie Experience">
            <a:extLst>
              <a:ext uri="{FF2B5EF4-FFF2-40B4-BE49-F238E27FC236}">
                <a16:creationId xmlns:a16="http://schemas.microsoft.com/office/drawing/2014/main" id="{11038543-C8FD-49B6-A170-B130D5D627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775252"/>
            <a:ext cx="7235557" cy="55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4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0087"/>
            <a:ext cx="7886700" cy="56468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endParaRPr lang="en-US" sz="6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60417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685800" y="659219"/>
            <a:ext cx="10515600" cy="5517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Where are you when </a:t>
            </a:r>
          </a:p>
          <a:p>
            <a:pPr marL="0" indent="0" algn="ctr"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you hear</a:t>
            </a:r>
          </a:p>
          <a:p>
            <a:pPr marL="0" indent="0" algn="ctr"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the following….?</a:t>
            </a:r>
          </a:p>
        </p:txBody>
      </p:sp>
    </p:spTree>
    <p:extLst>
      <p:ext uri="{BB962C8B-B14F-4D97-AF65-F5344CB8AC3E}">
        <p14:creationId xmlns:p14="http://schemas.microsoft.com/office/powerpoint/2010/main" val="238827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F9D60-D002-4862-AF8A-A899B3C2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75021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Comic Sans MS" panose="030F0702030302020204" pitchFamily="66" charset="0"/>
              </a:rPr>
              <a:t>  Open Wide!</a:t>
            </a:r>
          </a:p>
        </p:txBody>
      </p:sp>
    </p:spTree>
    <p:extLst>
      <p:ext uri="{BB962C8B-B14F-4D97-AF65-F5344CB8AC3E}">
        <p14:creationId xmlns:p14="http://schemas.microsoft.com/office/powerpoint/2010/main" val="78209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ntist chair during a dental vector">
            <a:extLst>
              <a:ext uri="{FF2B5EF4-FFF2-40B4-BE49-F238E27FC236}">
                <a16:creationId xmlns:a16="http://schemas.microsoft.com/office/drawing/2014/main" id="{7F6E082F-9BF3-4E89-82C4-BE7EFBEBC9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85" y="289744"/>
            <a:ext cx="6142972" cy="656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3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3149" y="400862"/>
            <a:ext cx="10515600" cy="435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Raise the back of your </a:t>
            </a:r>
          </a:p>
          <a:p>
            <a:pPr marL="0" indent="0" algn="ctr"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seat</a:t>
            </a:r>
          </a:p>
          <a:p>
            <a:pPr marL="0" indent="0" algn="ctr"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to the upright position.</a:t>
            </a:r>
          </a:p>
        </p:txBody>
      </p:sp>
    </p:spTree>
    <p:extLst>
      <p:ext uri="{BB962C8B-B14F-4D97-AF65-F5344CB8AC3E}">
        <p14:creationId xmlns:p14="http://schemas.microsoft.com/office/powerpoint/2010/main" val="235356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white people. Business people on a air travel">
            <a:extLst>
              <a:ext uri="{FF2B5EF4-FFF2-40B4-BE49-F238E27FC236}">
                <a16:creationId xmlns:a16="http://schemas.microsoft.com/office/drawing/2014/main" id="{40AE516B-A464-40F9-9536-8076840B93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556"/>
            <a:ext cx="9223515" cy="614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76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Comic Sans MS" panose="030F0702030302020204" pitchFamily="66" charset="0"/>
              </a:rPr>
              <a:t>Do you want to try it on?</a:t>
            </a:r>
          </a:p>
        </p:txBody>
      </p:sp>
    </p:spTree>
    <p:extLst>
      <p:ext uri="{BB962C8B-B14F-4D97-AF65-F5344CB8AC3E}">
        <p14:creationId xmlns:p14="http://schemas.microsoft.com/office/powerpoint/2010/main" val="281887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n trying on clothes in dressing room.">
            <a:extLst>
              <a:ext uri="{FF2B5EF4-FFF2-40B4-BE49-F238E27FC236}">
                <a16:creationId xmlns:a16="http://schemas.microsoft.com/office/drawing/2014/main" id="{CC34E800-ACD3-4DD1-BEC2-D893EC67DF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21" y="298174"/>
            <a:ext cx="6135089" cy="655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8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Comic Sans MS" panose="030F0702030302020204" pitchFamily="66" charset="0"/>
              </a:rPr>
              <a:t>How would you like </a:t>
            </a:r>
          </a:p>
          <a:p>
            <a:pPr marL="0" indent="0" algn="ctr">
              <a:buNone/>
            </a:pPr>
            <a:r>
              <a:rPr lang="en-US" sz="6000" b="1" dirty="0">
                <a:latin typeface="Comic Sans MS" panose="030F0702030302020204" pitchFamily="66" charset="0"/>
              </a:rPr>
              <a:t>the money?</a:t>
            </a:r>
          </a:p>
        </p:txBody>
      </p:sp>
    </p:spTree>
    <p:extLst>
      <p:ext uri="{BB962C8B-B14F-4D97-AF65-F5344CB8AC3E}">
        <p14:creationId xmlns:p14="http://schemas.microsoft.com/office/powerpoint/2010/main" val="2057013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60</Words>
  <Application>Microsoft Office PowerPoint</Application>
  <PresentationFormat>On-screen Show (4:3)</PresentationFormat>
  <Paragraphs>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  Open Wide!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Eales</dc:creator>
  <cp:lastModifiedBy>Roger Eales</cp:lastModifiedBy>
  <cp:revision>9</cp:revision>
  <dcterms:created xsi:type="dcterms:W3CDTF">2017-01-03T05:31:36Z</dcterms:created>
  <dcterms:modified xsi:type="dcterms:W3CDTF">2017-08-09T19:03:25Z</dcterms:modified>
</cp:coreProperties>
</file>