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6" r:id="rId4"/>
    <p:sldId id="258" r:id="rId5"/>
    <p:sldId id="275" r:id="rId6"/>
    <p:sldId id="259" r:id="rId7"/>
    <p:sldId id="274" r:id="rId8"/>
    <p:sldId id="260" r:id="rId9"/>
    <p:sldId id="273" r:id="rId10"/>
    <p:sldId id="261" r:id="rId11"/>
    <p:sldId id="272" r:id="rId12"/>
    <p:sldId id="262" r:id="rId13"/>
    <p:sldId id="271" r:id="rId14"/>
    <p:sldId id="263" r:id="rId15"/>
    <p:sldId id="270" r:id="rId16"/>
    <p:sldId id="264" r:id="rId17"/>
    <p:sldId id="269" r:id="rId18"/>
    <p:sldId id="267" r:id="rId19"/>
    <p:sldId id="277" r:id="rId20"/>
    <p:sldId id="268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0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62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2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5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6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97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0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4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7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0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5BC1-2238-4780-8744-16AE846F54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AB873-588C-47EE-B0A3-8BCC3780F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3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432A515-B2F2-47F5-A874-48D3AD165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6000" b="1" dirty="0">
              <a:solidFill>
                <a:schemeClr val="bg1"/>
              </a:solidFill>
            </a:endParaRPr>
          </a:p>
          <a:p>
            <a:r>
              <a:rPr lang="en-US" sz="6000" b="1" dirty="0">
                <a:solidFill>
                  <a:schemeClr val="bg1"/>
                </a:solidFill>
              </a:rPr>
              <a:t>TRUE SAYINGS</a:t>
            </a:r>
          </a:p>
          <a:p>
            <a:r>
              <a:rPr lang="en-US" sz="6000" b="1" dirty="0">
                <a:solidFill>
                  <a:schemeClr val="bg1"/>
                </a:solidFill>
              </a:rPr>
              <a:t>Proverbs and clichés</a:t>
            </a:r>
          </a:p>
          <a:p>
            <a:r>
              <a:rPr lang="en-US" sz="6000" b="1" dirty="0">
                <a:solidFill>
                  <a:schemeClr val="bg1"/>
                </a:solidFill>
              </a:rPr>
              <a:t>Explain the meaning of the following…</a:t>
            </a:r>
          </a:p>
          <a:p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43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DF844-E55B-4CF6-871B-D0984238B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</a:t>
            </a:r>
            <a:r>
              <a:rPr lang="en-US" sz="6000" b="1" dirty="0">
                <a:solidFill>
                  <a:schemeClr val="bg1"/>
                </a:solidFill>
              </a:rPr>
              <a:t>5.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“A tree is known by its fruit.”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Fruit tree isolated Stock Photography">
            <a:extLst>
              <a:ext uri="{FF2B5EF4-FFF2-40B4-BE49-F238E27FC236}">
                <a16:creationId xmlns:a16="http://schemas.microsoft.com/office/drawing/2014/main" id="{E2C42C44-9B33-412B-8D92-5563D156E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979" y="2600739"/>
            <a:ext cx="3184041" cy="4075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654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BF3A5-779E-4EAD-AF36-475BB116B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A person is known by his ‘fruit’, or his deeds…what he is and what he does.  </a:t>
            </a:r>
          </a:p>
        </p:txBody>
      </p:sp>
    </p:spTree>
    <p:extLst>
      <p:ext uri="{BB962C8B-B14F-4D97-AF65-F5344CB8AC3E}">
        <p14:creationId xmlns:p14="http://schemas.microsoft.com/office/powerpoint/2010/main" val="3497198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E3A03-63E0-4955-84F5-AC5CF631A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533" y="142461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6.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“One rotten apple spoils the whole barrel.”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6148" name="Picture 4" descr="https://thumbs.dreamstime.com/z/global-problems-environmental-issues-concerning-health-planet-earth-as-decaying-red-apple-map-world-30456863.jpg">
            <a:extLst>
              <a:ext uri="{FF2B5EF4-FFF2-40B4-BE49-F238E27FC236}">
                <a16:creationId xmlns:a16="http://schemas.microsoft.com/office/drawing/2014/main" id="{5493ECC1-8FD7-4DB3-9BE9-CF830D949E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19"/>
          <a:stretch/>
        </p:blipFill>
        <p:spPr bwMode="auto">
          <a:xfrm>
            <a:off x="1574892" y="2809461"/>
            <a:ext cx="3225708" cy="327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Oak Barrel on White Stock Images">
            <a:extLst>
              <a:ext uri="{FF2B5EF4-FFF2-40B4-BE49-F238E27FC236}">
                <a16:creationId xmlns:a16="http://schemas.microsoft.com/office/drawing/2014/main" id="{A81FF130-686D-42D4-84DB-1F39A8DB4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696" y="2804406"/>
            <a:ext cx="1950186" cy="326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821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D700C-6B0E-487A-B2CA-A4F407480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Roboto"/>
            </a:endParaRPr>
          </a:p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Roboto"/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A single bad influence can ruin what would otherwise remain good. </a:t>
            </a:r>
          </a:p>
        </p:txBody>
      </p:sp>
    </p:spTree>
    <p:extLst>
      <p:ext uri="{BB962C8B-B14F-4D97-AF65-F5344CB8AC3E}">
        <p14:creationId xmlns:p14="http://schemas.microsoft.com/office/powerpoint/2010/main" val="3188226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41F21-40EE-46BF-B304-9D3AD84C7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3313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7.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“An apple a day keeps the doctor away.”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Doctor with an apple Royalty Free Stock Photography">
            <a:extLst>
              <a:ext uri="{FF2B5EF4-FFF2-40B4-BE49-F238E27FC236}">
                <a16:creationId xmlns:a16="http://schemas.microsoft.com/office/drawing/2014/main" id="{9734CF8D-971D-464A-9D75-8379F2E29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884" y="2985051"/>
            <a:ext cx="5024231" cy="334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586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57330-0DC9-4062-B29B-D0E60FBD0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Eat nutritious food and you will be healthy.</a:t>
            </a:r>
          </a:p>
        </p:txBody>
      </p:sp>
    </p:spTree>
    <p:extLst>
      <p:ext uri="{BB962C8B-B14F-4D97-AF65-F5344CB8AC3E}">
        <p14:creationId xmlns:p14="http://schemas.microsoft.com/office/powerpoint/2010/main" val="1285067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9856D-15E8-44A4-A63C-5082E09F2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8.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“You cannot have your cake and eat it too!”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hocolate cake. Royalty Free Stock Image">
            <a:extLst>
              <a:ext uri="{FF2B5EF4-FFF2-40B4-BE49-F238E27FC236}">
                <a16:creationId xmlns:a16="http://schemas.microsoft.com/office/drawing/2014/main" id="{27668586-AD85-4346-9764-553F40BA7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423" y="2720008"/>
            <a:ext cx="5547153" cy="366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216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6FEB6-1754-4D25-84E5-9BE7DE00E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There is a limit to what you want and what you deserve.</a:t>
            </a:r>
          </a:p>
        </p:txBody>
      </p:sp>
    </p:spTree>
    <p:extLst>
      <p:ext uri="{BB962C8B-B14F-4D97-AF65-F5344CB8AC3E}">
        <p14:creationId xmlns:p14="http://schemas.microsoft.com/office/powerpoint/2010/main" val="4265216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9856D-15E8-44A4-A63C-5082E09F2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9.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“There’s no such thing as a free lunch.”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0242" name="Picture 2" descr="Lunch Portion, Isolated Stock Photography - 28409832">
            <a:extLst>
              <a:ext uri="{FF2B5EF4-FFF2-40B4-BE49-F238E27FC236}">
                <a16:creationId xmlns:a16="http://schemas.microsoft.com/office/drawing/2014/main" id="{B1BA3110-C556-48A6-A71A-BD2D7BFCB6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789790"/>
            <a:ext cx="4516231" cy="338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448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71EE6-96DC-437F-8840-7BE41F29D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9250017" cy="6176963"/>
          </a:xfrm>
        </p:spPr>
        <p:txBody>
          <a:bodyPr/>
          <a:lstStyle/>
          <a:p>
            <a:pPr marL="0" indent="0" algn="ctr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Meaning: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“It isn't possible to get something for nothing.”</a:t>
            </a:r>
            <a:r>
              <a:rPr lang="en-US" dirty="0">
                <a:solidFill>
                  <a:srgbClr val="222222"/>
                </a:solidFill>
                <a:latin typeface="Roboto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96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D88DB-6DE9-4AF6-A2F9-37389A82B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1.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“The way to a man’s heart is through his stomach.”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Mans heart bounded and caught Stock Photo">
            <a:extLst>
              <a:ext uri="{FF2B5EF4-FFF2-40B4-BE49-F238E27FC236}">
                <a16:creationId xmlns:a16="http://schemas.microsoft.com/office/drawing/2014/main" id="{6F20BBC8-B6F5-47FB-9F84-957962F0F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601" y="2713382"/>
            <a:ext cx="5720798" cy="3751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717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9856D-15E8-44A4-A63C-5082E09F2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   10.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“Enough is as good as a feast.”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9218" name="Picture 2" descr="https://thumbs.dreamstime.com/z/turkey-dinner-3465875.jpg">
            <a:extLst>
              <a:ext uri="{FF2B5EF4-FFF2-40B4-BE49-F238E27FC236}">
                <a16:creationId xmlns:a16="http://schemas.microsoft.com/office/drawing/2014/main" id="{00D05090-B4E0-4AC8-8FD0-D454F460E6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42"/>
          <a:stretch/>
        </p:blipFill>
        <p:spPr bwMode="auto">
          <a:xfrm>
            <a:off x="2764043" y="2822711"/>
            <a:ext cx="3541507" cy="387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969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706AA-10DD-4C84-98B7-0373D4ED4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75860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Meaning:  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545454"/>
                </a:solidFill>
                <a:latin typeface="Roboto"/>
              </a:rPr>
              <a:t> </a:t>
            </a:r>
            <a:r>
              <a:rPr lang="en-US" sz="5400" b="1" dirty="0">
                <a:solidFill>
                  <a:schemeClr val="bg1"/>
                </a:solidFill>
                <a:latin typeface="Roboto"/>
              </a:rPr>
              <a:t>”T</a:t>
            </a:r>
            <a:r>
              <a:rPr lang="en-US" sz="5400" b="1" dirty="0">
                <a:solidFill>
                  <a:schemeClr val="bg1"/>
                </a:solidFill>
              </a:rPr>
              <a:t>hat there is no point in having more of something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than you need or want.”</a:t>
            </a:r>
          </a:p>
        </p:txBody>
      </p:sp>
    </p:spTree>
    <p:extLst>
      <p:ext uri="{BB962C8B-B14F-4D97-AF65-F5344CB8AC3E}">
        <p14:creationId xmlns:p14="http://schemas.microsoft.com/office/powerpoint/2010/main" val="1532043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4DB84-ADD8-4BAF-AF87-B21E6C4F1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067" y="0"/>
            <a:ext cx="8926167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8800" b="1" dirty="0">
                <a:solidFill>
                  <a:schemeClr val="bg1"/>
                </a:solidFill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34540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B288F-F065-4373-9CFA-E3D48FC75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Cooking food for a man is a good way to win his affections</a:t>
            </a:r>
            <a:r>
              <a:rPr lang="en-US" sz="5400" b="1" dirty="0">
                <a:solidFill>
                  <a:schemeClr val="bg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423745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DE1DC-84F8-47E0-99A1-599A7D1CB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</a:t>
            </a:r>
            <a:r>
              <a:rPr lang="en-US" sz="6000" b="1" dirty="0">
                <a:solidFill>
                  <a:schemeClr val="bg1"/>
                </a:solidFill>
              </a:rPr>
              <a:t>2.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“Honey catches more flies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 than vinegar”</a:t>
            </a:r>
          </a:p>
        </p:txBody>
      </p:sp>
      <p:pic>
        <p:nvPicPr>
          <p:cNvPr id="2050" name="Picture 2" descr="https://thumbs.dreamstime.com/z/honey-7624184.jpg">
            <a:extLst>
              <a:ext uri="{FF2B5EF4-FFF2-40B4-BE49-F238E27FC236}">
                <a16:creationId xmlns:a16="http://schemas.microsoft.com/office/drawing/2014/main" id="{CFAEDFDD-80BC-4C25-8669-54A0B8E1CE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16"/>
          <a:stretch/>
        </p:blipFill>
        <p:spPr bwMode="auto">
          <a:xfrm>
            <a:off x="1242392" y="2944233"/>
            <a:ext cx="2262808" cy="323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hite vinegar Stock Images">
            <a:extLst>
              <a:ext uri="{FF2B5EF4-FFF2-40B4-BE49-F238E27FC236}">
                <a16:creationId xmlns:a16="http://schemas.microsoft.com/office/drawing/2014/main" id="{F9E044B9-1851-40D1-8A24-B6DAADCFBC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17268" y="2944233"/>
            <a:ext cx="3929560" cy="323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15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CD4A5-C4CC-4243-BA70-D3C6AC72B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It is more effective to be polite and flattering than to be hostile or demanding.</a:t>
            </a:r>
          </a:p>
        </p:txBody>
      </p:sp>
    </p:spTree>
    <p:extLst>
      <p:ext uri="{BB962C8B-B14F-4D97-AF65-F5344CB8AC3E}">
        <p14:creationId xmlns:p14="http://schemas.microsoft.com/office/powerpoint/2010/main" val="222833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9A463-1B73-4586-9222-5DF841563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</a:t>
            </a:r>
            <a:r>
              <a:rPr lang="en-US" sz="6000" b="1" dirty="0">
                <a:solidFill>
                  <a:schemeClr val="bg1"/>
                </a:solidFill>
              </a:rPr>
              <a:t>3. </a:t>
            </a: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“Give a man a fish, and you feed him for a day; teach him to fish and you feed  him for a lifetime.”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s://thumbs.dreamstime.com/z/man-fishing-river-illustration-82527176.jpg">
            <a:extLst>
              <a:ext uri="{FF2B5EF4-FFF2-40B4-BE49-F238E27FC236}">
                <a16:creationId xmlns:a16="http://schemas.microsoft.com/office/drawing/2014/main" id="{2A53B395-6877-4704-84C4-37A3D157E9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782"/>
          <a:stretch/>
        </p:blipFill>
        <p:spPr bwMode="auto">
          <a:xfrm>
            <a:off x="6148511" y="3690760"/>
            <a:ext cx="2812609" cy="2995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humbs.dreamstime.com/z/man-fishing-river-illustration-82527176.jpg">
            <a:extLst>
              <a:ext uri="{FF2B5EF4-FFF2-40B4-BE49-F238E27FC236}">
                <a16:creationId xmlns:a16="http://schemas.microsoft.com/office/drawing/2014/main" id="{6377D418-2A70-4241-A240-FC8B78795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8332788" y="7010399"/>
            <a:ext cx="97618" cy="9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026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4FFFB-FA62-42E8-B0EA-CC9734D604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6"/>
            <a:ext cx="9011478" cy="6751983"/>
          </a:xfrm>
        </p:spPr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Roboto"/>
            </a:endParaRPr>
          </a:p>
          <a:p>
            <a:pPr marL="0" indent="0">
              <a:buNone/>
            </a:pPr>
            <a:endParaRPr lang="en-US" dirty="0">
              <a:solidFill>
                <a:srgbClr val="222222"/>
              </a:solidFill>
              <a:latin typeface="Roboto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Meaning: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“Teach a man  a skill or trade, and you’ve fed him for a lifetime."</a:t>
            </a:r>
          </a:p>
        </p:txBody>
      </p:sp>
    </p:spTree>
    <p:extLst>
      <p:ext uri="{BB962C8B-B14F-4D97-AF65-F5344CB8AC3E}">
        <p14:creationId xmlns:p14="http://schemas.microsoft.com/office/powerpoint/2010/main" val="402003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1497E-515D-45FF-AA0B-060D80A0C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679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en-US" sz="6000" b="1" dirty="0">
                <a:solidFill>
                  <a:schemeClr val="bg1"/>
                </a:solidFill>
              </a:rPr>
              <a:t>4. 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“Don’t cry over spilled milk.”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Spilled Milk Stock Photo">
            <a:extLst>
              <a:ext uri="{FF2B5EF4-FFF2-40B4-BE49-F238E27FC236}">
                <a16:creationId xmlns:a16="http://schemas.microsoft.com/office/drawing/2014/main" id="{8E95BED3-D684-4C5B-B7BC-CB8A8A4C5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609" y="2660374"/>
            <a:ext cx="4178782" cy="373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03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8FD4B-DD1D-4447-BF67-CE1F074E5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0"/>
            <a:ext cx="9051235" cy="67586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chemeClr val="bg1"/>
                </a:solidFill>
              </a:rPr>
              <a:t>Meaning: 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bg1"/>
                </a:solidFill>
              </a:rPr>
              <a:t>It doesn't do any good to be unhappy about something that has already happened or that can't be helped</a:t>
            </a:r>
          </a:p>
        </p:txBody>
      </p:sp>
    </p:spTree>
    <p:extLst>
      <p:ext uri="{BB962C8B-B14F-4D97-AF65-F5344CB8AC3E}">
        <p14:creationId xmlns:p14="http://schemas.microsoft.com/office/powerpoint/2010/main" val="25126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294</Words>
  <Application>Microsoft Office PowerPoint</Application>
  <PresentationFormat>On-screen Show (4:3)</PresentationFormat>
  <Paragraphs>62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Eales</dc:creator>
  <cp:lastModifiedBy>Roger Eales</cp:lastModifiedBy>
  <cp:revision>19</cp:revision>
  <dcterms:created xsi:type="dcterms:W3CDTF">2017-12-01T17:38:15Z</dcterms:created>
  <dcterms:modified xsi:type="dcterms:W3CDTF">2018-02-22T20:50:20Z</dcterms:modified>
</cp:coreProperties>
</file>