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9" r:id="rId5"/>
    <p:sldId id="261" r:id="rId6"/>
    <p:sldId id="280" r:id="rId7"/>
    <p:sldId id="262" r:id="rId8"/>
    <p:sldId id="278" r:id="rId9"/>
    <p:sldId id="264" r:id="rId10"/>
    <p:sldId id="268" r:id="rId11"/>
    <p:sldId id="269" r:id="rId12"/>
    <p:sldId id="271" r:id="rId13"/>
    <p:sldId id="273" r:id="rId14"/>
    <p:sldId id="274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0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7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9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1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4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2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9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0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0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A163F-72A7-49E3-BC51-919AB4D725C4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2EA68-330B-40B4-9143-D003228E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4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568E59FE-DFDF-4A48-908B-36E46439771A}"/>
              </a:ext>
            </a:extLst>
          </p:cNvPr>
          <p:cNvSpPr txBox="1">
            <a:spLocks/>
          </p:cNvSpPr>
          <p:nvPr/>
        </p:nvSpPr>
        <p:spPr>
          <a:xfrm>
            <a:off x="-1378226" y="-190637"/>
            <a:ext cx="10961064" cy="14666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600" b="1" dirty="0">
              <a:solidFill>
                <a:schemeClr val="bg1"/>
              </a:solidFill>
            </a:endParaRPr>
          </a:p>
          <a:p>
            <a:r>
              <a:rPr lang="en-US" sz="6600" b="1" dirty="0">
                <a:solidFill>
                  <a:schemeClr val="bg1"/>
                </a:solidFill>
              </a:rPr>
              <a:t>    TRICK QUESTIONS</a:t>
            </a:r>
          </a:p>
        </p:txBody>
      </p:sp>
      <p:pic>
        <p:nvPicPr>
          <p:cNvPr id="5" name="Picture 2" descr="Woman making a decision with arrows and question mark above her Stock Photo">
            <a:extLst>
              <a:ext uri="{FF2B5EF4-FFF2-40B4-BE49-F238E27FC236}">
                <a16:creationId xmlns:a16="http://schemas.microsoft.com/office/drawing/2014/main" id="{6ED0F0A5-0A4A-45F4-AD2B-826E68C15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285" y="2251076"/>
            <a:ext cx="5981430" cy="421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997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7D878-D5FB-444B-BBC2-C858B4E01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None are left.  The noise of the gun scared the rest of them away.</a:t>
            </a:r>
          </a:p>
        </p:txBody>
      </p:sp>
    </p:spTree>
    <p:extLst>
      <p:ext uri="{BB962C8B-B14F-4D97-AF65-F5344CB8AC3E}">
        <p14:creationId xmlns:p14="http://schemas.microsoft.com/office/powerpoint/2010/main" val="4144916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AAF9D-326F-4E52-9C62-B49E59B19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5)    How can you rearrange the letters ‘ new door’ to make just one word?  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Welcome mat at front door Stock Photo">
            <a:extLst>
              <a:ext uri="{FF2B5EF4-FFF2-40B4-BE49-F238E27FC236}">
                <a16:creationId xmlns:a16="http://schemas.microsoft.com/office/drawing/2014/main" id="{64C93BFF-8880-469E-8941-08B76D880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115" y="3144741"/>
            <a:ext cx="3713259" cy="371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717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267D1-D076-4352-AC00-1B8B60C54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800" b="1" dirty="0">
                <a:solidFill>
                  <a:schemeClr val="bg1"/>
                </a:solidFill>
              </a:rPr>
              <a:t>ONE WORD!</a:t>
            </a:r>
          </a:p>
        </p:txBody>
      </p:sp>
    </p:spTree>
    <p:extLst>
      <p:ext uri="{BB962C8B-B14F-4D97-AF65-F5344CB8AC3E}">
        <p14:creationId xmlns:p14="http://schemas.microsoft.com/office/powerpoint/2010/main" val="2642366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CB171AC-3AAB-43FC-BF6A-C9907AFD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758609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5400" b="1" dirty="0">
                <a:solidFill>
                  <a:prstClr val="white"/>
                </a:solidFill>
              </a:rPr>
              <a:t>  6)    Is it legal for a man in this country to marry his widow’s sister?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2" descr="Bride and Groom Stock Photography">
            <a:extLst>
              <a:ext uri="{FF2B5EF4-FFF2-40B4-BE49-F238E27FC236}">
                <a16:creationId xmlns:a16="http://schemas.microsoft.com/office/drawing/2014/main" id="{024FBF5B-47F0-4C74-A0D0-DE1FA45F4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02225" y="2452575"/>
            <a:ext cx="3935895" cy="415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962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8DF807-F128-4C15-8339-7A0182906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000" b="1" dirty="0">
                <a:solidFill>
                  <a:schemeClr val="bg1"/>
                </a:solidFill>
              </a:rPr>
              <a:t>No.  He’s dead!  </a:t>
            </a:r>
          </a:p>
          <a:p>
            <a:pPr marL="0" indent="0" algn="ctr">
              <a:buNone/>
            </a:pPr>
            <a:r>
              <a:rPr lang="en-US" sz="8000" b="1" dirty="0">
                <a:solidFill>
                  <a:schemeClr val="bg1"/>
                </a:solidFill>
              </a:rPr>
              <a:t>The wife is a widow. </a:t>
            </a:r>
          </a:p>
        </p:txBody>
      </p:sp>
    </p:spTree>
    <p:extLst>
      <p:ext uri="{BB962C8B-B14F-4D97-AF65-F5344CB8AC3E}">
        <p14:creationId xmlns:p14="http://schemas.microsoft.com/office/powerpoint/2010/main" val="3433624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A5D2B23-5A6B-46F6-A5B2-E7BB0C213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757988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5400" b="1" dirty="0">
                <a:solidFill>
                  <a:prstClr val="white"/>
                </a:solidFill>
              </a:rPr>
              <a:t>7)   A woman has seven children, half of them are boys.   How can this be possible?</a:t>
            </a:r>
          </a:p>
          <a:p>
            <a:pPr marL="0" lvl="0" indent="0" algn="ctr">
              <a:buNone/>
            </a:pPr>
            <a:endParaRPr lang="en-US" sz="5400" b="1" dirty="0">
              <a:solidFill>
                <a:prstClr val="white"/>
              </a:solidFill>
            </a:endParaRPr>
          </a:p>
          <a:p>
            <a:endParaRPr lang="en-US" dirty="0"/>
          </a:p>
        </p:txBody>
      </p:sp>
      <p:pic>
        <p:nvPicPr>
          <p:cNvPr id="5" name="Picture 2" descr="Number seven Royalty Free Stock Photo">
            <a:extLst>
              <a:ext uri="{FF2B5EF4-FFF2-40B4-BE49-F238E27FC236}">
                <a16:creationId xmlns:a16="http://schemas.microsoft.com/office/drawing/2014/main" id="{08ADB450-FD52-4CD3-84C8-4EF5DA94E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94" y="3638182"/>
            <a:ext cx="7627412" cy="256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262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2268A-234C-4A11-BD88-5417B1D43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All seven children are boys so half of them are boys.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It doesn’t say, “only half”.  </a:t>
            </a:r>
          </a:p>
        </p:txBody>
      </p:sp>
    </p:spTree>
    <p:extLst>
      <p:ext uri="{BB962C8B-B14F-4D97-AF65-F5344CB8AC3E}">
        <p14:creationId xmlns:p14="http://schemas.microsoft.com/office/powerpoint/2010/main" val="1452316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6D162-A996-430C-9BF7-ECE0AC76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00568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  8</a:t>
            </a:r>
            <a:r>
              <a:rPr lang="en-US" sz="6000" b="1" dirty="0">
                <a:solidFill>
                  <a:schemeClr val="bg1"/>
                </a:solidFill>
              </a:rPr>
              <a:t>)   What five letter English word does every college graduate from this country pronounce wrong?  </a:t>
            </a:r>
          </a:p>
        </p:txBody>
      </p:sp>
      <p:pic>
        <p:nvPicPr>
          <p:cNvPr id="1026" name="Picture 2" descr="https://thumbs.dreamstime.com/z/open-mouth-woman-closeup-face-lips-teeth-nose-41186441.jpg">
            <a:extLst>
              <a:ext uri="{FF2B5EF4-FFF2-40B4-BE49-F238E27FC236}">
                <a16:creationId xmlns:a16="http://schemas.microsoft.com/office/drawing/2014/main" id="{BF2D5E0E-413C-46AC-B74B-9EB065516C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25"/>
          <a:stretch/>
        </p:blipFill>
        <p:spPr bwMode="auto">
          <a:xfrm>
            <a:off x="3326295" y="4559667"/>
            <a:ext cx="2729948" cy="178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019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1E0E7-91BA-47FB-839E-8147334D0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6000" b="1" dirty="0">
              <a:solidFill>
                <a:schemeClr val="bg1"/>
              </a:solidFill>
            </a:endParaRPr>
          </a:p>
          <a:p>
            <a:endParaRPr lang="en-US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800" b="1" dirty="0">
                <a:solidFill>
                  <a:schemeClr val="bg1"/>
                </a:solidFill>
              </a:rPr>
              <a:t>WRONG!</a:t>
            </a:r>
          </a:p>
        </p:txBody>
      </p:sp>
    </p:spTree>
    <p:extLst>
      <p:ext uri="{BB962C8B-B14F-4D97-AF65-F5344CB8AC3E}">
        <p14:creationId xmlns:p14="http://schemas.microsoft.com/office/powerpoint/2010/main" val="4087700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2F87D-870D-4F1F-9B8D-5A62F7B4E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9)  A doctor gives you three pills, telling you to take one every 30 minutes.  How long will the pills last?</a:t>
            </a:r>
          </a:p>
        </p:txBody>
      </p:sp>
      <p:pic>
        <p:nvPicPr>
          <p:cNvPr id="2050" name="Picture 2" descr="Green pills Stock Image">
            <a:extLst>
              <a:ext uri="{FF2B5EF4-FFF2-40B4-BE49-F238E27FC236}">
                <a16:creationId xmlns:a16="http://schemas.microsoft.com/office/drawing/2014/main" id="{9085DEA1-E8E6-4601-A6DA-19013178D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588" y="3190460"/>
            <a:ext cx="4347542" cy="316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40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A8633-4A8F-4456-8E2E-E1F6F9BA5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758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The following questions sound         easy, but all require good logic.  See how well you can do!</a:t>
            </a:r>
          </a:p>
        </p:txBody>
      </p:sp>
    </p:spTree>
    <p:extLst>
      <p:ext uri="{BB962C8B-B14F-4D97-AF65-F5344CB8AC3E}">
        <p14:creationId xmlns:p14="http://schemas.microsoft.com/office/powerpoint/2010/main" val="3967644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7D9AA-CB18-4FFC-BB7F-F3671086F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60 minutes:  one at the beginning of the hour, one in the middle, one at the end of the hour</a:t>
            </a:r>
          </a:p>
        </p:txBody>
      </p:sp>
      <p:pic>
        <p:nvPicPr>
          <p:cNvPr id="3074" name="Picture 2" descr="Wall clock set at 1 o`clock Stock Photo">
            <a:extLst>
              <a:ext uri="{FF2B5EF4-FFF2-40B4-BE49-F238E27FC236}">
                <a16:creationId xmlns:a16="http://schemas.microsoft.com/office/drawing/2014/main" id="{A3BA15C2-78A5-4136-8898-D1BAC94D7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634" y="3429000"/>
            <a:ext cx="3253409" cy="325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464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2CBA1-5FC2-4C0A-9C11-E4510E8DF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10)   Seven months have 31 days.  How many have 28 days?</a:t>
            </a:r>
          </a:p>
        </p:txBody>
      </p:sp>
      <p:pic>
        <p:nvPicPr>
          <p:cNvPr id="4100" name="Picture 4" descr="2018 calendar. Color post it Stock Images">
            <a:extLst>
              <a:ext uri="{FF2B5EF4-FFF2-40B4-BE49-F238E27FC236}">
                <a16:creationId xmlns:a16="http://schemas.microsoft.com/office/drawing/2014/main" id="{A725E45D-AFAC-4AF2-BB27-4B9D9E35E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129" y="2488095"/>
            <a:ext cx="4253949" cy="425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581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20023-506B-47A7-AF3D-6DB9BC965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   </a:t>
            </a:r>
            <a:r>
              <a:rPr lang="en-US" sz="8800" b="1" dirty="0">
                <a:solidFill>
                  <a:schemeClr val="bg1"/>
                </a:solidFill>
              </a:rPr>
              <a:t>All of them do!</a:t>
            </a:r>
          </a:p>
        </p:txBody>
      </p:sp>
    </p:spTree>
    <p:extLst>
      <p:ext uri="{BB962C8B-B14F-4D97-AF65-F5344CB8AC3E}">
        <p14:creationId xmlns:p14="http://schemas.microsoft.com/office/powerpoint/2010/main" val="2141882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69A0C-B439-485B-A858-A424AB6C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9026"/>
            <a:ext cx="9144000" cy="67453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11)   A farmer has 17 sheep.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All but nine of them die.  How many are left?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Four lambs on the farm Stock Photos">
            <a:extLst>
              <a:ext uri="{FF2B5EF4-FFF2-40B4-BE49-F238E27FC236}">
                <a16:creationId xmlns:a16="http://schemas.microsoft.com/office/drawing/2014/main" id="{6DF69973-E084-458D-A614-BAC9CCFB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092" y="2951920"/>
            <a:ext cx="6793986" cy="330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083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578D-4C54-4716-8910-F8F80B661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7586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800" b="1" dirty="0">
                <a:solidFill>
                  <a:schemeClr val="bg1"/>
                </a:solidFill>
              </a:rPr>
              <a:t>NINE!</a:t>
            </a:r>
          </a:p>
        </p:txBody>
      </p:sp>
    </p:spTree>
    <p:extLst>
      <p:ext uri="{BB962C8B-B14F-4D97-AF65-F5344CB8AC3E}">
        <p14:creationId xmlns:p14="http://schemas.microsoft.com/office/powerpoint/2010/main" val="2149724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9BD0-DC73-4092-A427-0F8B8C857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   12)  A man working in a butcher shop (meat market) is 190 cm tall.  What does he weigh?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                 a scale</a:t>
            </a:r>
          </a:p>
        </p:txBody>
      </p:sp>
      <p:pic>
        <p:nvPicPr>
          <p:cNvPr id="6148" name="Picture 4" descr="Weight scale flat icon Royalty Free Stock Photography">
            <a:extLst>
              <a:ext uri="{FF2B5EF4-FFF2-40B4-BE49-F238E27FC236}">
                <a16:creationId xmlns:a16="http://schemas.microsoft.com/office/drawing/2014/main" id="{3775227E-0427-4BDC-9279-17C51F159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808" y="3021496"/>
            <a:ext cx="2690191" cy="269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339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0D99F-BF76-4B64-B17E-2A3B82F52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9144000" cy="67586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800" b="1" dirty="0">
                <a:solidFill>
                  <a:schemeClr val="bg1"/>
                </a:solidFill>
              </a:rPr>
              <a:t>MEAT</a:t>
            </a:r>
          </a:p>
          <a:p>
            <a:pPr marL="0" indent="0" algn="ctr">
              <a:buNone/>
            </a:pPr>
            <a:endParaRPr lang="en-US" sz="8800" b="1" dirty="0">
              <a:solidFill>
                <a:schemeClr val="bg1"/>
              </a:solidFill>
            </a:endParaRPr>
          </a:p>
        </p:txBody>
      </p:sp>
      <p:pic>
        <p:nvPicPr>
          <p:cNvPr id="8196" name="Picture 4" descr="Beef raw meat Stock Photography">
            <a:extLst>
              <a:ext uri="{FF2B5EF4-FFF2-40B4-BE49-F238E27FC236}">
                <a16:creationId xmlns:a16="http://schemas.microsoft.com/office/drawing/2014/main" id="{1C4C467F-52C1-4730-8A60-ECB0CDD48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979" y="2945296"/>
            <a:ext cx="4488614" cy="300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202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73FDC-7F3B-48C3-BCD5-5B8E1A9A5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6504" y="0"/>
            <a:ext cx="9144000" cy="67586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   13)  Why are 1990 American 20-dollar bills worth more than 1989 American 20 dollar bills?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9222" name="Picture 6" descr="Twenty dollar banknotes roll Royalty Free Stock Photo">
            <a:extLst>
              <a:ext uri="{FF2B5EF4-FFF2-40B4-BE49-F238E27FC236}">
                <a16:creationId xmlns:a16="http://schemas.microsoft.com/office/drawing/2014/main" id="{384D391D-67AF-4CCF-8D94-78ACCD767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671" y="3223592"/>
            <a:ext cx="4406078" cy="330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507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242D4-046C-4E1C-82B4-96FA11F62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000" b="1" dirty="0">
                <a:solidFill>
                  <a:schemeClr val="bg1"/>
                </a:solidFill>
              </a:rPr>
              <a:t>There are more of them:  1,990 compared to 1,989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1990 $20 bills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1989 $20 bills</a:t>
            </a:r>
          </a:p>
        </p:txBody>
      </p:sp>
    </p:spTree>
    <p:extLst>
      <p:ext uri="{BB962C8B-B14F-4D97-AF65-F5344CB8AC3E}">
        <p14:creationId xmlns:p14="http://schemas.microsoft.com/office/powerpoint/2010/main" val="882384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8D3C-79DD-4198-95B2-FEF1B5915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1791"/>
            <a:ext cx="9144000" cy="6858000"/>
          </a:xfrm>
        </p:spPr>
        <p:txBody>
          <a:bodyPr>
            <a:normAutofit/>
          </a:bodyPr>
          <a:lstStyle/>
          <a:p>
            <a:pPr marL="914400" indent="-914400" algn="ctr">
              <a:buAutoNum type="arabicParenR" startAt="14"/>
            </a:pPr>
            <a:r>
              <a:rPr lang="en-US" sz="5400" b="1" dirty="0">
                <a:solidFill>
                  <a:schemeClr val="bg1"/>
                </a:solidFill>
              </a:rPr>
              <a:t>  </a:t>
            </a:r>
            <a:r>
              <a:rPr lang="en-US" sz="5400" b="1" dirty="0" err="1">
                <a:solidFill>
                  <a:schemeClr val="bg1"/>
                </a:solidFill>
              </a:rPr>
              <a:t>Mr</a:t>
            </a:r>
            <a:r>
              <a:rPr lang="en-US" sz="5400" b="1" dirty="0">
                <a:solidFill>
                  <a:schemeClr val="bg1"/>
                </a:solidFill>
              </a:rPr>
              <a:t> &amp; Mrs. Smith have five daughters.  Each daughter has a brother.  How many people are in the Smith family?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242" name="Picture 2" descr="Happy family with many children Royalty Free Stock Images">
            <a:extLst>
              <a:ext uri="{FF2B5EF4-FFF2-40B4-BE49-F238E27FC236}">
                <a16:creationId xmlns:a16="http://schemas.microsoft.com/office/drawing/2014/main" id="{EAF9A88F-AFDF-46A7-A421-82DC7E9BC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472" y="4005470"/>
            <a:ext cx="4761259" cy="239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93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45905-1901-48F5-B41B-49E24F691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 1)   How many birth days does                     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     an average person have?</a:t>
            </a:r>
          </a:p>
        </p:txBody>
      </p:sp>
      <p:pic>
        <p:nvPicPr>
          <p:cNvPr id="4" name="Picture 2" descr="Birthday cake Stock Photo">
            <a:extLst>
              <a:ext uri="{FF2B5EF4-FFF2-40B4-BE49-F238E27FC236}">
                <a16:creationId xmlns:a16="http://schemas.microsoft.com/office/drawing/2014/main" id="{BDED055B-1020-498C-BE11-A199EDA8D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145" y="3047999"/>
            <a:ext cx="2791778" cy="354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402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83D90-CE41-4108-B86F-126F36431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71031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chemeClr val="bg1"/>
                </a:solidFill>
              </a:rPr>
              <a:t>Eight!  </a:t>
            </a:r>
          </a:p>
          <a:p>
            <a:pPr marL="0" indent="0" algn="ctr">
              <a:buNone/>
            </a:pPr>
            <a:r>
              <a:rPr lang="en-US" sz="6600" b="1" dirty="0">
                <a:solidFill>
                  <a:schemeClr val="bg1"/>
                </a:solidFill>
              </a:rPr>
              <a:t>Mr. &amp; Mrs. Smith, five daughters and one son.</a:t>
            </a:r>
          </a:p>
        </p:txBody>
      </p:sp>
    </p:spTree>
    <p:extLst>
      <p:ext uri="{BB962C8B-B14F-4D97-AF65-F5344CB8AC3E}">
        <p14:creationId xmlns:p14="http://schemas.microsoft.com/office/powerpoint/2010/main" val="36026782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2B4CE-8673-41BF-89BE-3F300D80E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15)  What can go up a chimney down, but can’t go down a chimney up?  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11270" name="Picture 6" descr="https://thumbs.dreamstime.com/z/santa-chimney-668907.jpg">
            <a:extLst>
              <a:ext uri="{FF2B5EF4-FFF2-40B4-BE49-F238E27FC236}">
                <a16:creationId xmlns:a16="http://schemas.microsoft.com/office/drawing/2014/main" id="{7048CAD5-7B77-4F57-B388-269C76B5F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712" y="2541105"/>
            <a:ext cx="3802375" cy="387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5104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6BDBA-5260-4DE1-B362-147F17E9F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800" b="1" dirty="0">
                <a:solidFill>
                  <a:schemeClr val="bg1"/>
                </a:solidFill>
              </a:rPr>
              <a:t>An Umbrella</a:t>
            </a:r>
          </a:p>
          <a:p>
            <a:pPr marL="0" indent="0" algn="ctr">
              <a:buNone/>
            </a:pPr>
            <a:endParaRPr lang="en-US" sz="8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8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8800" b="1" dirty="0">
                <a:solidFill>
                  <a:schemeClr val="bg1"/>
                </a:solidFill>
              </a:rPr>
              <a:t>    ‘down’      ‘up’</a:t>
            </a:r>
          </a:p>
        </p:txBody>
      </p:sp>
      <p:pic>
        <p:nvPicPr>
          <p:cNvPr id="12290" name="Picture 2" descr="Umbrella Royalty Free Stock Photography">
            <a:extLst>
              <a:ext uri="{FF2B5EF4-FFF2-40B4-BE49-F238E27FC236}">
                <a16:creationId xmlns:a16="http://schemas.microsoft.com/office/drawing/2014/main" id="{C9F292AA-2D8F-41F6-87F9-9254E463D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116" y="2945295"/>
            <a:ext cx="3095832" cy="2191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Umbrella Stock Photo">
            <a:extLst>
              <a:ext uri="{FF2B5EF4-FFF2-40B4-BE49-F238E27FC236}">
                <a16:creationId xmlns:a16="http://schemas.microsoft.com/office/drawing/2014/main" id="{B1B0AC05-E7B4-43BF-8D7F-CAE00CF3E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175" y="2932043"/>
            <a:ext cx="2277095" cy="227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4997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075FD-1369-4C9E-8777-A34363711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84313"/>
            <a:ext cx="7886700" cy="5792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000" b="1" dirty="0">
                <a:solidFill>
                  <a:schemeClr val="bg1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230063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F1389-7265-47F2-82C5-C23C9B09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800" b="1" dirty="0">
                <a:solidFill>
                  <a:schemeClr val="bg1"/>
                </a:solidFill>
              </a:rPr>
              <a:t>Only one – he is only born once!</a:t>
            </a:r>
          </a:p>
        </p:txBody>
      </p:sp>
    </p:spTree>
    <p:extLst>
      <p:ext uri="{BB962C8B-B14F-4D97-AF65-F5344CB8AC3E}">
        <p14:creationId xmlns:p14="http://schemas.microsoft.com/office/powerpoint/2010/main" val="140590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CB7E5-BB39-429E-8142-82D08D48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</a:t>
            </a:r>
            <a:r>
              <a:rPr lang="en-US" sz="5400" b="1" dirty="0">
                <a:solidFill>
                  <a:schemeClr val="bg1"/>
                </a:solidFill>
              </a:rPr>
              <a:t>2)  	 A pair of twins is how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many people?</a:t>
            </a:r>
          </a:p>
        </p:txBody>
      </p:sp>
      <p:pic>
        <p:nvPicPr>
          <p:cNvPr id="4098" name="Picture 2" descr="Children Vector Stock Image">
            <a:extLst>
              <a:ext uri="{FF2B5EF4-FFF2-40B4-BE49-F238E27FC236}">
                <a16:creationId xmlns:a16="http://schemas.microsoft.com/office/drawing/2014/main" id="{CA556895-DF51-4DDA-81E1-C3606B6AA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583" y="2773017"/>
            <a:ext cx="3982278" cy="398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09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811A8-D964-4D96-8CDE-2C5E51685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800" b="1" dirty="0">
                <a:solidFill>
                  <a:schemeClr val="bg1"/>
                </a:solidFill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2369962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08AC9-56BC-4628-96DF-1CF7F3586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3)   How much dirt is in a hole           two meters deep, two meters wide and one meter long?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Two boys digging hole with shovels Stock Photography">
            <a:extLst>
              <a:ext uri="{FF2B5EF4-FFF2-40B4-BE49-F238E27FC236}">
                <a16:creationId xmlns:a16="http://schemas.microsoft.com/office/drawing/2014/main" id="{E6C30A46-27A7-4575-860D-B9A4A4112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690" y="3216966"/>
            <a:ext cx="4887256" cy="347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11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5BD75-175C-4780-B2E2-6F58BB9BE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9573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000" b="1" dirty="0">
                <a:solidFill>
                  <a:schemeClr val="bg1"/>
                </a:solidFill>
              </a:rPr>
              <a:t>There is NO dirt in a hole!</a:t>
            </a:r>
          </a:p>
        </p:txBody>
      </p:sp>
    </p:spTree>
    <p:extLst>
      <p:ext uri="{BB962C8B-B14F-4D97-AF65-F5344CB8AC3E}">
        <p14:creationId xmlns:p14="http://schemas.microsoft.com/office/powerpoint/2010/main" val="273323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5BD75-175C-4780-B2E2-6F58BB9BE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16565"/>
            <a:ext cx="9144000" cy="6758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   4)    Fifteen crows are sitting on a fence.  A farmer shoots one-third of them.  How many are left?  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7172" name="Picture 4" descr="Fence Royalty Free Stock Images">
            <a:extLst>
              <a:ext uri="{FF2B5EF4-FFF2-40B4-BE49-F238E27FC236}">
                <a16:creationId xmlns:a16="http://schemas.microsoft.com/office/drawing/2014/main" id="{B7B3F36D-ACFA-4CFA-A64C-AC04D0C97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270" y="3023599"/>
            <a:ext cx="4002156" cy="383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37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454</Words>
  <Application>Microsoft Office PowerPoint</Application>
  <PresentationFormat>On-screen Show (4:3)</PresentationFormat>
  <Paragraphs>83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22</cp:revision>
  <dcterms:created xsi:type="dcterms:W3CDTF">2017-11-29T14:42:05Z</dcterms:created>
  <dcterms:modified xsi:type="dcterms:W3CDTF">2018-02-28T15:04:27Z</dcterms:modified>
</cp:coreProperties>
</file>