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5" r:id="rId5"/>
    <p:sldId id="274" r:id="rId6"/>
    <p:sldId id="273" r:id="rId7"/>
    <p:sldId id="272" r:id="rId8"/>
    <p:sldId id="261" r:id="rId9"/>
    <p:sldId id="280" r:id="rId10"/>
    <p:sldId id="279" r:id="rId11"/>
    <p:sldId id="278" r:id="rId12"/>
    <p:sldId id="277" r:id="rId13"/>
    <p:sldId id="263" r:id="rId14"/>
    <p:sldId id="281" r:id="rId15"/>
    <p:sldId id="265" r:id="rId16"/>
    <p:sldId id="267" r:id="rId17"/>
    <p:sldId id="282" r:id="rId18"/>
    <p:sldId id="283" r:id="rId19"/>
    <p:sldId id="288" r:id="rId20"/>
    <p:sldId id="292" r:id="rId21"/>
    <p:sldId id="291" r:id="rId22"/>
    <p:sldId id="290" r:id="rId23"/>
    <p:sldId id="289" r:id="rId24"/>
    <p:sldId id="298" r:id="rId25"/>
    <p:sldId id="302" r:id="rId26"/>
    <p:sldId id="301" r:id="rId27"/>
    <p:sldId id="300" r:id="rId28"/>
    <p:sldId id="299" r:id="rId29"/>
    <p:sldId id="306" r:id="rId30"/>
    <p:sldId id="305" r:id="rId31"/>
    <p:sldId id="304" r:id="rId32"/>
    <p:sldId id="30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D44C1-245F-4BCB-A878-C529A253492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86E6-9224-468B-9B81-2B86C653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2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D44C1-245F-4BCB-A878-C529A253492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86E6-9224-468B-9B81-2B86C653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D44C1-245F-4BCB-A878-C529A253492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86E6-9224-468B-9B81-2B86C653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0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D44C1-245F-4BCB-A878-C529A253492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86E6-9224-468B-9B81-2B86C653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2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D44C1-245F-4BCB-A878-C529A253492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86E6-9224-468B-9B81-2B86C653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7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D44C1-245F-4BCB-A878-C529A253492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86E6-9224-468B-9B81-2B86C653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1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D44C1-245F-4BCB-A878-C529A253492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86E6-9224-468B-9B81-2B86C653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0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D44C1-245F-4BCB-A878-C529A253492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86E6-9224-468B-9B81-2B86C653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5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D44C1-245F-4BCB-A878-C529A253492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86E6-9224-468B-9B81-2B86C653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0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D44C1-245F-4BCB-A878-C529A253492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86E6-9224-468B-9B81-2B86C653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0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D44C1-245F-4BCB-A878-C529A253492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86E6-9224-468B-9B81-2B86C653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1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D44C1-245F-4BCB-A878-C529A253492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286E6-9224-468B-9B81-2B86C653A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8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5751DF7-0013-444C-8EB3-8318A4F39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257800"/>
          </a:xfrm>
        </p:spPr>
        <p:txBody>
          <a:bodyPr>
            <a:normAutofit/>
          </a:bodyPr>
          <a:lstStyle/>
          <a:p>
            <a:r>
              <a:rPr lang="en-US" sz="7200" b="1" dirty="0"/>
              <a:t>Street Scene</a:t>
            </a:r>
          </a:p>
          <a:p>
            <a:endParaRPr lang="en-US" sz="7200" b="1" dirty="0"/>
          </a:p>
          <a:p>
            <a:r>
              <a:rPr lang="en-US" sz="7200" b="1" dirty="0"/>
              <a:t>(using the simple present tense)</a:t>
            </a:r>
          </a:p>
        </p:txBody>
      </p:sp>
    </p:spTree>
    <p:extLst>
      <p:ext uri="{BB962C8B-B14F-4D97-AF65-F5344CB8AC3E}">
        <p14:creationId xmlns:p14="http://schemas.microsoft.com/office/powerpoint/2010/main" val="2724407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4E4C7-B491-468E-B234-190B6130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742950" indent="-742950">
              <a:buAutoNum type="arabicPeriod" startAt="6"/>
            </a:pPr>
            <a:r>
              <a:rPr lang="en-US" sz="4000" b="1" dirty="0"/>
              <a:t>A policeman talks to a driver.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couple cross the street.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server gives the bill to the ladies at the table.</a:t>
            </a:r>
          </a:p>
        </p:txBody>
      </p:sp>
    </p:spTree>
    <p:extLst>
      <p:ext uri="{BB962C8B-B14F-4D97-AF65-F5344CB8AC3E}">
        <p14:creationId xmlns:p14="http://schemas.microsoft.com/office/powerpoint/2010/main" val="3450417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4E4C7-B491-468E-B234-190B6130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742950" indent="-742950">
              <a:buAutoNum type="arabicPeriod" startAt="6"/>
            </a:pPr>
            <a:r>
              <a:rPr lang="en-US" sz="4000" b="1" dirty="0"/>
              <a:t>A policeman talks to a driver.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couple cross the street.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server gives the bill to the ladies at the table.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girl stands at the window and gets an ice cream cone.</a:t>
            </a:r>
          </a:p>
        </p:txBody>
      </p:sp>
    </p:spTree>
    <p:extLst>
      <p:ext uri="{BB962C8B-B14F-4D97-AF65-F5344CB8AC3E}">
        <p14:creationId xmlns:p14="http://schemas.microsoft.com/office/powerpoint/2010/main" val="2020356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4E4C7-B491-468E-B234-190B6130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742950" indent="-742950">
              <a:buAutoNum type="arabicPeriod" startAt="6"/>
            </a:pPr>
            <a:r>
              <a:rPr lang="en-US" sz="4000" b="1" dirty="0"/>
              <a:t>A policeman talks to a driver.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couple cross the street.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server gives the bill to the ladies at the table.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girl stands at the window and gets an ice cream cone.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Two boys fight in front of the store.</a:t>
            </a:r>
          </a:p>
        </p:txBody>
      </p:sp>
    </p:spTree>
    <p:extLst>
      <p:ext uri="{BB962C8B-B14F-4D97-AF65-F5344CB8AC3E}">
        <p14:creationId xmlns:p14="http://schemas.microsoft.com/office/powerpoint/2010/main" val="3070981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DC358-1D69-4BDB-9736-1AEAFA5CC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742950" indent="-742950">
              <a:buAutoNum type="arabicPeriod" startAt="11"/>
            </a:pPr>
            <a:r>
              <a:rPr lang="en-US" sz="4000" b="1" dirty="0"/>
              <a:t>  A man paints a pictures.</a:t>
            </a:r>
          </a:p>
        </p:txBody>
      </p:sp>
    </p:spTree>
    <p:extLst>
      <p:ext uri="{BB962C8B-B14F-4D97-AF65-F5344CB8AC3E}">
        <p14:creationId xmlns:p14="http://schemas.microsoft.com/office/powerpoint/2010/main" val="832359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DC358-1D69-4BDB-9736-1AEAFA5CC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742950" indent="-742950">
              <a:buAutoNum type="arabicPeriod" startAt="11"/>
            </a:pPr>
            <a:r>
              <a:rPr lang="en-US" sz="4000" b="1" dirty="0"/>
              <a:t>  A man paints a pictures.</a:t>
            </a:r>
          </a:p>
          <a:p>
            <a:pPr marL="742950" indent="-742950">
              <a:buAutoNum type="arabicPeriod" startAt="11"/>
            </a:pPr>
            <a:r>
              <a:rPr lang="en-US" sz="4000" b="1" dirty="0"/>
              <a:t>  A man buys a newspaper.</a:t>
            </a:r>
          </a:p>
        </p:txBody>
      </p:sp>
    </p:spTree>
    <p:extLst>
      <p:ext uri="{BB962C8B-B14F-4D97-AF65-F5344CB8AC3E}">
        <p14:creationId xmlns:p14="http://schemas.microsoft.com/office/powerpoint/2010/main" val="2979426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34273-0078-424D-8669-439CAF423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b="1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534486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E0123-9AA3-4C63-A67C-B081875F7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98068-B587-4D08-889C-7C9D62585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59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5751DF7-0013-444C-8EB3-8318A4F39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257800"/>
          </a:xfrm>
        </p:spPr>
        <p:txBody>
          <a:bodyPr>
            <a:normAutofit/>
          </a:bodyPr>
          <a:lstStyle/>
          <a:p>
            <a:r>
              <a:rPr lang="en-US" sz="7200" b="1" dirty="0"/>
              <a:t>Street Scene</a:t>
            </a:r>
          </a:p>
          <a:p>
            <a:endParaRPr lang="en-US" sz="7200" b="1" dirty="0"/>
          </a:p>
          <a:p>
            <a:r>
              <a:rPr lang="en-US" sz="7200" b="1" dirty="0"/>
              <a:t>(using the simple past tense)</a:t>
            </a:r>
          </a:p>
        </p:txBody>
      </p:sp>
    </p:spTree>
    <p:extLst>
      <p:ext uri="{BB962C8B-B14F-4D97-AF65-F5344CB8AC3E}">
        <p14:creationId xmlns:p14="http://schemas.microsoft.com/office/powerpoint/2010/main" val="929211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59D6D-6B7F-40C8-8FFE-4A49A3C93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Describe the  actions in simple past tense.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A1DFE271-F0B4-43A0-BB43-B168EE318A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2952570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F0B0-D765-43D5-87A2-F7CF23215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bus stopped for passengers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85209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59D6D-6B7F-40C8-8FFE-4A49A3C93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Describe the  actions in simple present tense.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A1DFE271-F0B4-43A0-BB43-B168EE318A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561" y="1690689"/>
            <a:ext cx="9232561" cy="5193316"/>
          </a:xfrm>
        </p:spPr>
      </p:pic>
    </p:spTree>
    <p:extLst>
      <p:ext uri="{BB962C8B-B14F-4D97-AF65-F5344CB8AC3E}">
        <p14:creationId xmlns:p14="http://schemas.microsoft.com/office/powerpoint/2010/main" val="953587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F0B0-D765-43D5-87A2-F7CF23215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bus stopped for passengers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An airplane flew in the sky.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03140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F0B0-D765-43D5-87A2-F7CF23215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bus stopped for passengers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An airplane flew in the sky.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 man on the sidewalk pointed to the airplane.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00001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F0B0-D765-43D5-87A2-F7CF23215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bus stopped for passengers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An airplane flew in the sky.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 man on the sidewalk pointed to the airplane.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 man rode on a horse in the park.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26219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F0B0-D765-43D5-87A2-F7CF23215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bus stopped for passengers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An airplane flew in the sky.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 man on the sidewalk pointed to the airplane.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 man rode on a horse in the park.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 lady walked with her dog across the street.</a:t>
            </a:r>
          </a:p>
          <a:p>
            <a:pPr marL="742950" indent="-742950">
              <a:buAutoNum type="arabicPeriod"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99422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4E4C7-B491-468E-B234-190B6130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742950" indent="-742950">
              <a:buAutoNum type="arabicPeriod" startAt="6"/>
            </a:pPr>
            <a:r>
              <a:rPr lang="en-US" sz="4000" b="1" dirty="0"/>
              <a:t>A policeman talked to a driver.</a:t>
            </a:r>
          </a:p>
        </p:txBody>
      </p:sp>
    </p:spTree>
    <p:extLst>
      <p:ext uri="{BB962C8B-B14F-4D97-AF65-F5344CB8AC3E}">
        <p14:creationId xmlns:p14="http://schemas.microsoft.com/office/powerpoint/2010/main" val="29564034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4E4C7-B491-468E-B234-190B6130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742950" indent="-742950">
              <a:buAutoNum type="arabicPeriod" startAt="6"/>
            </a:pPr>
            <a:r>
              <a:rPr lang="en-US" sz="4000" b="1" dirty="0"/>
              <a:t>A policeman talked to a driver.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couple crossed the street.</a:t>
            </a:r>
          </a:p>
        </p:txBody>
      </p:sp>
    </p:spTree>
    <p:extLst>
      <p:ext uri="{BB962C8B-B14F-4D97-AF65-F5344CB8AC3E}">
        <p14:creationId xmlns:p14="http://schemas.microsoft.com/office/powerpoint/2010/main" val="3811484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4E4C7-B491-468E-B234-190B6130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742950" indent="-742950">
              <a:buAutoNum type="arabicPeriod" startAt="6"/>
            </a:pPr>
            <a:r>
              <a:rPr lang="en-US" sz="4000" b="1" dirty="0"/>
              <a:t>A policeman talked to a driver.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couple crossed the street.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server gave the bill to the ladies at the table.</a:t>
            </a:r>
          </a:p>
        </p:txBody>
      </p:sp>
    </p:spTree>
    <p:extLst>
      <p:ext uri="{BB962C8B-B14F-4D97-AF65-F5344CB8AC3E}">
        <p14:creationId xmlns:p14="http://schemas.microsoft.com/office/powerpoint/2010/main" val="27317923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4E4C7-B491-468E-B234-190B6130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742950" indent="-742950">
              <a:buAutoNum type="arabicPeriod" startAt="6"/>
            </a:pPr>
            <a:r>
              <a:rPr lang="en-US" sz="4000" b="1" dirty="0"/>
              <a:t>A policeman talked to a driver.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couple crossed the street.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server gave the bill to the ladies at the table.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girl stood at the window and gets an ice cream cone.</a:t>
            </a:r>
          </a:p>
        </p:txBody>
      </p:sp>
    </p:spTree>
    <p:extLst>
      <p:ext uri="{BB962C8B-B14F-4D97-AF65-F5344CB8AC3E}">
        <p14:creationId xmlns:p14="http://schemas.microsoft.com/office/powerpoint/2010/main" val="32497741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4E4C7-B491-468E-B234-190B6130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742950" indent="-742950">
              <a:buAutoNum type="arabicPeriod" startAt="6"/>
            </a:pPr>
            <a:r>
              <a:rPr lang="en-US" sz="4000" b="1" dirty="0"/>
              <a:t>A policeman talked to a driver.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couple crossed the street.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server gave the bill to the ladies at the table.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girl stood at the window and gets an ice cream cone.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Two boys fought in front of the store.</a:t>
            </a:r>
          </a:p>
        </p:txBody>
      </p:sp>
    </p:spTree>
    <p:extLst>
      <p:ext uri="{BB962C8B-B14F-4D97-AF65-F5344CB8AC3E}">
        <p14:creationId xmlns:p14="http://schemas.microsoft.com/office/powerpoint/2010/main" val="42812593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DC358-1D69-4BDB-9736-1AEAFA5CC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742950" indent="-742950">
              <a:buAutoNum type="arabicPeriod" startAt="11"/>
            </a:pPr>
            <a:r>
              <a:rPr lang="en-US" sz="4000" b="1" dirty="0"/>
              <a:t>  A man painted a pictures.</a:t>
            </a:r>
          </a:p>
        </p:txBody>
      </p:sp>
    </p:spTree>
    <p:extLst>
      <p:ext uri="{BB962C8B-B14F-4D97-AF65-F5344CB8AC3E}">
        <p14:creationId xmlns:p14="http://schemas.microsoft.com/office/powerpoint/2010/main" val="881106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F0B0-D765-43D5-87A2-F7CF23215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bus stops for passengers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8873370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DC358-1D69-4BDB-9736-1AEAFA5CC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742950" indent="-742950">
              <a:buAutoNum type="arabicPeriod" startAt="11"/>
            </a:pPr>
            <a:r>
              <a:rPr lang="en-US" sz="4000" b="1" dirty="0"/>
              <a:t>  A man painted a pictures.</a:t>
            </a:r>
          </a:p>
          <a:p>
            <a:pPr marL="742950" indent="-742950">
              <a:buAutoNum type="arabicPeriod" startAt="11"/>
            </a:pPr>
            <a:r>
              <a:rPr lang="en-US" sz="4000" b="1" dirty="0"/>
              <a:t>  A man bought a newspaper.</a:t>
            </a:r>
          </a:p>
        </p:txBody>
      </p:sp>
    </p:spTree>
    <p:extLst>
      <p:ext uri="{BB962C8B-B14F-4D97-AF65-F5344CB8AC3E}">
        <p14:creationId xmlns:p14="http://schemas.microsoft.com/office/powerpoint/2010/main" val="33078463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34273-0078-424D-8669-439CAF423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b="1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3737254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EBF86-E40A-4168-A9C7-9FDA64DE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FD6902E-78F3-40E4-B365-6D63B03E067D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CREDIT:  </a:t>
            </a:r>
            <a:r>
              <a:rPr lang="en-US" sz="4400" b="1" u="sng" dirty="0">
                <a:solidFill>
                  <a:prstClr val="black"/>
                </a:solidFill>
              </a:rPr>
              <a:t>Grammar Practice     </a:t>
            </a:r>
            <a:r>
              <a:rPr lang="en-US" sz="4400" b="1" dirty="0">
                <a:solidFill>
                  <a:prstClr val="black"/>
                </a:solidFill>
              </a:rPr>
              <a:t>Activities            </a:t>
            </a:r>
            <a:r>
              <a:rPr lang="en-US" sz="4400" b="1">
                <a:solidFill>
                  <a:prstClr val="black"/>
                </a:solidFill>
              </a:rPr>
              <a:t>page 210</a:t>
            </a:r>
            <a:endParaRPr lang="en-US" sz="44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Cambridge University Press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                Tenth printing 1992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15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F0B0-D765-43D5-87A2-F7CF23215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bus stops for passengers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An airplane flies in the sky.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8479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F0B0-D765-43D5-87A2-F7CF23215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bus stops for passengers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An airplane flies in the sky.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 man on the sidewalk points to the airplane.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6774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F0B0-D765-43D5-87A2-F7CF23215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bus stops for passengers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An airplane flies in the sky.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 man on the sidewalk points to the airplane.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 man rides on a horse in the park.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04569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F0B0-D765-43D5-87A2-F7CF23215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bus stops for passengers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An airplane flies in the sky.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 man on the sidewalk points to the airplane.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 man rides on a horse in the park.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A lady walks with her dog across the street.</a:t>
            </a:r>
          </a:p>
          <a:p>
            <a:pPr marL="742950" indent="-742950">
              <a:buAutoNum type="arabicPeriod"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88200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4E4C7-B491-468E-B234-190B6130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742950" indent="-742950">
              <a:buAutoNum type="arabicPeriod" startAt="6"/>
            </a:pPr>
            <a:r>
              <a:rPr lang="en-US" sz="4000" b="1" dirty="0"/>
              <a:t>A policeman talks to a driver.</a:t>
            </a:r>
          </a:p>
        </p:txBody>
      </p:sp>
    </p:spTree>
    <p:extLst>
      <p:ext uri="{BB962C8B-B14F-4D97-AF65-F5344CB8AC3E}">
        <p14:creationId xmlns:p14="http://schemas.microsoft.com/office/powerpoint/2010/main" val="3327607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4E4C7-B491-468E-B234-190B6130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742950" indent="-742950">
              <a:buAutoNum type="arabicPeriod" startAt="6"/>
            </a:pPr>
            <a:r>
              <a:rPr lang="en-US" sz="4000" b="1" dirty="0"/>
              <a:t>A policeman talks to a driver.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A couple cross the street.</a:t>
            </a:r>
          </a:p>
        </p:txBody>
      </p:sp>
    </p:spTree>
    <p:extLst>
      <p:ext uri="{BB962C8B-B14F-4D97-AF65-F5344CB8AC3E}">
        <p14:creationId xmlns:p14="http://schemas.microsoft.com/office/powerpoint/2010/main" val="1529754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580</Words>
  <Application>Microsoft Office PowerPoint</Application>
  <PresentationFormat>On-screen Show (4:3)</PresentationFormat>
  <Paragraphs>103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PowerPoint Presentation</vt:lpstr>
      <vt:lpstr>Describe the  actions in simple present tense.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Describe the  actions in simple past tense.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Roger Eales</cp:lastModifiedBy>
  <cp:revision>7</cp:revision>
  <dcterms:created xsi:type="dcterms:W3CDTF">2017-09-01T20:20:29Z</dcterms:created>
  <dcterms:modified xsi:type="dcterms:W3CDTF">2018-02-28T15:14:44Z</dcterms:modified>
</cp:coreProperties>
</file>