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60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7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9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4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3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7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9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9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0E73-B370-4E71-A012-AC86F77F0F0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ED9CC-D9C5-4E9E-BEC3-6AA4F365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2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C5C18E3-431A-46B9-9EAF-7B134854C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/>
          </a:p>
          <a:p>
            <a:r>
              <a:rPr lang="en-US" sz="6000" b="1" dirty="0"/>
              <a:t>Slang terms </a:t>
            </a:r>
          </a:p>
          <a:p>
            <a:r>
              <a:rPr lang="en-US" sz="6000" b="1" dirty="0"/>
              <a:t>for occupations</a:t>
            </a:r>
          </a:p>
          <a:p>
            <a:pPr algn="l"/>
            <a:endParaRPr lang="en-US" sz="4800" b="1" dirty="0"/>
          </a:p>
          <a:p>
            <a:r>
              <a:rPr lang="en-US" sz="4800" b="1" dirty="0"/>
              <a:t>** In English, to add the ending    </a:t>
            </a:r>
          </a:p>
          <a:p>
            <a:r>
              <a:rPr lang="en-US" sz="4800" b="1" dirty="0"/>
              <a:t>    /</a:t>
            </a:r>
            <a:r>
              <a:rPr lang="en-US" sz="4800" b="1" dirty="0" err="1"/>
              <a:t>er</a:t>
            </a:r>
            <a:r>
              <a:rPr lang="en-US" sz="4800" b="1" dirty="0"/>
              <a:t>/ to a  verb  indicates a person who does that action</a:t>
            </a:r>
          </a:p>
        </p:txBody>
      </p:sp>
    </p:spTree>
    <p:extLst>
      <p:ext uri="{BB962C8B-B14F-4D97-AF65-F5344CB8AC3E}">
        <p14:creationId xmlns:p14="http://schemas.microsoft.com/office/powerpoint/2010/main" val="53837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86CD-32AB-475E-9628-D64378D63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7.  pillow pusher (</a:t>
            </a:r>
            <a:r>
              <a:rPr lang="en-US" sz="4400" b="1" dirty="0" err="1"/>
              <a:t>i</a:t>
            </a:r>
            <a:r>
              <a:rPr lang="en-US" sz="4400" b="1" dirty="0"/>
              <a:t>)   motel maid</a:t>
            </a:r>
          </a:p>
        </p:txBody>
      </p:sp>
      <p:pic>
        <p:nvPicPr>
          <p:cNvPr id="7170" name="Picture 2" descr="Preview">
            <a:extLst>
              <a:ext uri="{FF2B5EF4-FFF2-40B4-BE49-F238E27FC236}">
                <a16:creationId xmlns:a16="http://schemas.microsoft.com/office/drawing/2014/main" id="{A2D0DA87-992F-4D1F-90E7-307ACEA61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330" y="3156606"/>
            <a:ext cx="3771616" cy="327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82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E60-FAC9-400D-8E16-39DD06C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8.  grease monkey (a)   mechanic</a:t>
            </a:r>
          </a:p>
        </p:txBody>
      </p:sp>
      <p:pic>
        <p:nvPicPr>
          <p:cNvPr id="8194" name="Picture 2" descr="Preview">
            <a:extLst>
              <a:ext uri="{FF2B5EF4-FFF2-40B4-BE49-F238E27FC236}">
                <a16:creationId xmlns:a16="http://schemas.microsoft.com/office/drawing/2014/main" id="{787F510D-6914-4C6F-ACA0-F7DFE0411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069" y="3183314"/>
            <a:ext cx="2345427" cy="337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418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3290-E8F8-4933-B69A-1E4B31626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9.  flatfoot  (g)  police officer</a:t>
            </a:r>
          </a:p>
        </p:txBody>
      </p:sp>
      <p:pic>
        <p:nvPicPr>
          <p:cNvPr id="9218" name="Picture 2" descr="Preview">
            <a:extLst>
              <a:ext uri="{FF2B5EF4-FFF2-40B4-BE49-F238E27FC236}">
                <a16:creationId xmlns:a16="http://schemas.microsoft.com/office/drawing/2014/main" id="{865F263B-8C30-49DB-B3A3-142B0EC6B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415" y="3216964"/>
            <a:ext cx="2480020" cy="334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888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F1AB4-5C2A-477C-913F-63E5CA01D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10. pot slinger (b)   short order cook</a:t>
            </a:r>
          </a:p>
        </p:txBody>
      </p:sp>
      <p:pic>
        <p:nvPicPr>
          <p:cNvPr id="10242" name="Picture 2" descr="Preview">
            <a:extLst>
              <a:ext uri="{FF2B5EF4-FFF2-40B4-BE49-F238E27FC236}">
                <a16:creationId xmlns:a16="http://schemas.microsoft.com/office/drawing/2014/main" id="{C9243751-3D46-420B-B31B-81E88326A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964" y="3243468"/>
            <a:ext cx="3987011" cy="348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164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4B7BB-210E-4862-8D07-2BCB46E1E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/>
          </a:p>
          <a:p>
            <a:pPr marL="0" indent="0">
              <a:buNone/>
            </a:pPr>
            <a:endParaRPr lang="en-US" sz="6000" b="1" dirty="0"/>
          </a:p>
          <a:p>
            <a:pPr marL="0" indent="0" algn="ctr">
              <a:buNone/>
            </a:pPr>
            <a:r>
              <a:rPr lang="en-US" sz="60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858966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96063-FE14-4399-A03E-9352922C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E724C-7632-410C-8CAD-1FDE8DC9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155E2-185B-4E71-814A-1EEE4552D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  1.__pill pusher		a. mechanic</a:t>
            </a:r>
          </a:p>
          <a:p>
            <a:pPr marL="0" indent="0">
              <a:buNone/>
            </a:pPr>
            <a:r>
              <a:rPr lang="en-US" sz="3600" b="1" dirty="0"/>
              <a:t>  2.__couch doctor   	b. short order cook</a:t>
            </a:r>
          </a:p>
          <a:p>
            <a:pPr marL="0" indent="0">
              <a:buNone/>
            </a:pPr>
            <a:r>
              <a:rPr lang="en-US" sz="3600" b="1" dirty="0"/>
              <a:t>  3.__sawdust eater         c.  politician</a:t>
            </a:r>
          </a:p>
          <a:p>
            <a:pPr marL="0" indent="0">
              <a:buNone/>
            </a:pPr>
            <a:r>
              <a:rPr lang="en-US" sz="3600" b="1" dirty="0"/>
              <a:t>  4.__ambulance chaser  d. doctor</a:t>
            </a:r>
          </a:p>
          <a:p>
            <a:pPr marL="0" indent="0">
              <a:buNone/>
            </a:pPr>
            <a:r>
              <a:rPr lang="en-US" sz="3600" b="1" dirty="0"/>
              <a:t>  5.__smoke eater		e. psychiatrist</a:t>
            </a:r>
          </a:p>
          <a:p>
            <a:pPr marL="0" indent="0">
              <a:buNone/>
            </a:pPr>
            <a:r>
              <a:rPr lang="en-US" sz="3600" b="1" dirty="0"/>
              <a:t>  6.__baby kisser		f.  lawyer</a:t>
            </a:r>
          </a:p>
          <a:p>
            <a:pPr marL="0" indent="0">
              <a:buNone/>
            </a:pPr>
            <a:r>
              <a:rPr lang="en-US" sz="3600" b="1" dirty="0"/>
              <a:t>  7.__pillow puncher	g. police officer</a:t>
            </a:r>
          </a:p>
          <a:p>
            <a:pPr marL="0" indent="0">
              <a:buNone/>
            </a:pPr>
            <a:r>
              <a:rPr lang="en-US" sz="3600" b="1" dirty="0"/>
              <a:t>  8.__grease monkey	h. fireman</a:t>
            </a:r>
          </a:p>
          <a:p>
            <a:pPr marL="0" indent="0">
              <a:buNone/>
            </a:pPr>
            <a:r>
              <a:rPr lang="en-US" sz="3600" b="1" dirty="0"/>
              <a:t>  9.__flatfoot			</a:t>
            </a:r>
            <a:r>
              <a:rPr lang="en-US" sz="3600" b="1" dirty="0" err="1"/>
              <a:t>i</a:t>
            </a:r>
            <a:r>
              <a:rPr lang="en-US" sz="3600" b="1" dirty="0"/>
              <a:t>.  motel maid	</a:t>
            </a:r>
          </a:p>
          <a:p>
            <a:pPr marL="0" indent="0">
              <a:buNone/>
            </a:pPr>
            <a:r>
              <a:rPr lang="en-US" sz="3600" b="1" dirty="0"/>
              <a:t> 10__pot slinger		j.  lumberjack		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272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72514-EDB0-4AD7-91BB-609596E89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/>
          </a:p>
          <a:p>
            <a:pPr marL="0" indent="0">
              <a:buNone/>
            </a:pPr>
            <a:endParaRPr lang="en-US" sz="6000" b="1" dirty="0"/>
          </a:p>
          <a:p>
            <a:pPr marL="0" indent="0" algn="ctr">
              <a:buNone/>
            </a:pPr>
            <a:r>
              <a:rPr lang="en-US" sz="6000" b="1" dirty="0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14788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155E2-185B-4E71-814A-1EEE4552D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742950" indent="-742950" algn="ctr">
              <a:buAutoNum type="arabicPeriod"/>
            </a:pPr>
            <a:r>
              <a:rPr lang="en-US" sz="4400" b="1" dirty="0"/>
              <a:t>pill pusher (d)       doctor     </a:t>
            </a:r>
          </a:p>
          <a:p>
            <a:pPr marL="0" indent="0">
              <a:buNone/>
            </a:pPr>
            <a:endParaRPr lang="en-US" sz="4000" b="1" dirty="0"/>
          </a:p>
        </p:txBody>
      </p:sp>
      <p:pic>
        <p:nvPicPr>
          <p:cNvPr id="1026" name="Picture 2" descr="Preview">
            <a:extLst>
              <a:ext uri="{FF2B5EF4-FFF2-40B4-BE49-F238E27FC236}">
                <a16:creationId xmlns:a16="http://schemas.microsoft.com/office/drawing/2014/main" id="{347B37E3-79A9-497B-B88A-3771B4E84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37" y="2636519"/>
            <a:ext cx="3305908" cy="414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19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0AE7-AB43-4058-BE84-0018E027B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2.  couch doctor (e)    psychiatrist</a:t>
            </a:r>
          </a:p>
        </p:txBody>
      </p:sp>
      <p:pic>
        <p:nvPicPr>
          <p:cNvPr id="2050" name="Picture 2" descr="Preview">
            <a:extLst>
              <a:ext uri="{FF2B5EF4-FFF2-40B4-BE49-F238E27FC236}">
                <a16:creationId xmlns:a16="http://schemas.microsoft.com/office/drawing/2014/main" id="{3EA09495-86C9-4516-8131-9CEEE24B6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824" y="3088481"/>
            <a:ext cx="3799199" cy="376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65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0AE7-AB43-4058-BE84-0018E027B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400" b="1" dirty="0"/>
              <a:t>3.  sawdust eater (j)    lumberjack</a:t>
            </a:r>
            <a:r>
              <a:rPr lang="en-US" sz="4000" b="1" dirty="0"/>
              <a:t>	</a:t>
            </a:r>
          </a:p>
        </p:txBody>
      </p:sp>
      <p:pic>
        <p:nvPicPr>
          <p:cNvPr id="3074" name="Picture 2" descr="Preview">
            <a:extLst>
              <a:ext uri="{FF2B5EF4-FFF2-40B4-BE49-F238E27FC236}">
                <a16:creationId xmlns:a16="http://schemas.microsoft.com/office/drawing/2014/main" id="{6417F26C-8D32-484C-9A78-94099C51E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504" y="2963743"/>
            <a:ext cx="2971654" cy="34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67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EA3D-8233-4091-9AE5-17F76D75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400" b="1" dirty="0"/>
              <a:t>4.  ambulance chaser (f)   lawyer</a:t>
            </a:r>
          </a:p>
        </p:txBody>
      </p:sp>
      <p:pic>
        <p:nvPicPr>
          <p:cNvPr id="4100" name="Picture 4" descr="Preview">
            <a:extLst>
              <a:ext uri="{FF2B5EF4-FFF2-40B4-BE49-F238E27FC236}">
                <a16:creationId xmlns:a16="http://schemas.microsoft.com/office/drawing/2014/main" id="{22AF1932-EEC1-42E4-9F05-952ADF1A4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235" y="3183835"/>
            <a:ext cx="4094922" cy="30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52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4D7BA-59C8-4168-9503-F475D0F15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400" b="1" dirty="0"/>
              <a:t>5.  Smoke eater (h)    fireman</a:t>
            </a:r>
          </a:p>
        </p:txBody>
      </p:sp>
      <p:pic>
        <p:nvPicPr>
          <p:cNvPr id="5122" name="Picture 2" descr="Preview">
            <a:extLst>
              <a:ext uri="{FF2B5EF4-FFF2-40B4-BE49-F238E27FC236}">
                <a16:creationId xmlns:a16="http://schemas.microsoft.com/office/drawing/2014/main" id="{89BA218B-5E25-4EBC-987F-0DD93923C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634" y="3088481"/>
            <a:ext cx="2841673" cy="346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6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420F2-094F-4CB7-95D5-FA25FAA26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6.  baby-kisser (c)   politician</a:t>
            </a:r>
          </a:p>
        </p:txBody>
      </p:sp>
      <p:pic>
        <p:nvPicPr>
          <p:cNvPr id="6146" name="Picture 2" descr="Preview">
            <a:extLst>
              <a:ext uri="{FF2B5EF4-FFF2-40B4-BE49-F238E27FC236}">
                <a16:creationId xmlns:a16="http://schemas.microsoft.com/office/drawing/2014/main" id="{A186B0BB-5616-4BA8-8FA0-526ECB70E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645" y="3220078"/>
            <a:ext cx="3127512" cy="348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59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114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20</cp:revision>
  <dcterms:created xsi:type="dcterms:W3CDTF">2017-09-25T18:21:32Z</dcterms:created>
  <dcterms:modified xsi:type="dcterms:W3CDTF">2018-02-28T15:40:59Z</dcterms:modified>
</cp:coreProperties>
</file>