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69" r:id="rId5"/>
    <p:sldId id="270" r:id="rId6"/>
    <p:sldId id="259"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52224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269554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216521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816621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E54B42-8311-4A66-AAE6-5F813C9C2DB9}"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114806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E54B42-8311-4A66-AAE6-5F813C9C2DB9}"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156531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E54B42-8311-4A66-AAE6-5F813C9C2DB9}" type="datetimeFigureOut">
              <a:rPr lang="en-US" smtClean="0"/>
              <a:t>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3305943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E54B42-8311-4A66-AAE6-5F813C9C2DB9}" type="datetimeFigureOut">
              <a:rPr lang="en-US" smtClean="0"/>
              <a:t>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90886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54B42-8311-4A66-AAE6-5F813C9C2DB9}" type="datetimeFigureOut">
              <a:rPr lang="en-US" smtClean="0"/>
              <a:t>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70050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54B42-8311-4A66-AAE6-5F813C9C2DB9}"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124921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54B42-8311-4A66-AAE6-5F813C9C2DB9}"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631304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54B42-8311-4A66-AAE6-5F813C9C2DB9}" type="datetimeFigureOut">
              <a:rPr lang="en-US" smtClean="0"/>
              <a:t>2/12/2018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19D95E-AF9A-4E81-9D2B-EA6501917BAA}" type="slidenum">
              <a:rPr lang="en-US" smtClean="0"/>
              <a:t>‹#›</a:t>
            </a:fld>
            <a:endParaRPr lang="en-US"/>
          </a:p>
        </p:txBody>
      </p:sp>
    </p:spTree>
    <p:extLst>
      <p:ext uri="{BB962C8B-B14F-4D97-AF65-F5344CB8AC3E}">
        <p14:creationId xmlns:p14="http://schemas.microsoft.com/office/powerpoint/2010/main" val="313466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0C34A-4350-4CB6-9A53-2DB0C2F7597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961595F-95A3-46C3-BDF4-B565C601D6F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0121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2C3548-36C0-46FC-B4EF-9A23697002B8}"/>
              </a:ext>
            </a:extLst>
          </p:cNvPr>
          <p:cNvSpPr>
            <a:spLocks noGrp="1"/>
          </p:cNvSpPr>
          <p:nvPr>
            <p:ph idx="1"/>
          </p:nvPr>
        </p:nvSpPr>
        <p:spPr/>
        <p:txBody>
          <a:bodyPr>
            <a:normAutofit/>
          </a:bodyPr>
          <a:lstStyle/>
          <a:p>
            <a:pPr marL="0" indent="0" algn="ctr">
              <a:buNone/>
            </a:pPr>
            <a:r>
              <a:rPr lang="en-US" sz="8000" b="1" dirty="0"/>
              <a:t>The End</a:t>
            </a:r>
          </a:p>
        </p:txBody>
      </p:sp>
    </p:spTree>
    <p:extLst>
      <p:ext uri="{BB962C8B-B14F-4D97-AF65-F5344CB8AC3E}">
        <p14:creationId xmlns:p14="http://schemas.microsoft.com/office/powerpoint/2010/main" val="347724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3A2D-1B6B-45A4-938D-7B09FFDF53D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3CFADB-46C3-4991-8D31-8F796388FD9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15663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9D43A-9D18-4FDD-9004-EF3A535381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B150F62-680D-4424-9937-D1D0B0E54A5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41051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197A8-003E-4039-B8D4-DA6FA15579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F0553F-16D6-484C-9270-F1CEE2845BC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2583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BF8B4-CE24-4D32-8BDB-F923D65D986D}"/>
              </a:ext>
            </a:extLst>
          </p:cNvPr>
          <p:cNvSpPr>
            <a:spLocks noGrp="1"/>
          </p:cNvSpPr>
          <p:nvPr>
            <p:ph idx="1"/>
          </p:nvPr>
        </p:nvSpPr>
        <p:spPr>
          <a:xfrm>
            <a:off x="0" y="0"/>
            <a:ext cx="9144000" cy="6858000"/>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                  </a:t>
            </a:r>
            <a:r>
              <a:rPr lang="en-US" sz="6600" b="1" dirty="0">
                <a:latin typeface="Times New Roman" panose="02020603050405020304" pitchFamily="18" charset="0"/>
                <a:cs typeface="Times New Roman" panose="02020603050405020304" pitchFamily="18" charset="0"/>
              </a:rPr>
              <a:t>/v/     /w/</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vet			wet</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vacation	wagon</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victory	     wrong</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vain			wane</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vacancy 	worry</a:t>
            </a:r>
          </a:p>
        </p:txBody>
      </p:sp>
    </p:spTree>
    <p:extLst>
      <p:ext uri="{BB962C8B-B14F-4D97-AF65-F5344CB8AC3E}">
        <p14:creationId xmlns:p14="http://schemas.microsoft.com/office/powerpoint/2010/main" val="324684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E58C0B-EA85-4BE8-A630-5052559950BB}"/>
              </a:ext>
            </a:extLst>
          </p:cNvPr>
          <p:cNvSpPr>
            <a:spLocks noGrp="1"/>
          </p:cNvSpPr>
          <p:nvPr>
            <p:ph idx="1"/>
          </p:nvPr>
        </p:nvSpPr>
        <p:spPr>
          <a:xfrm>
            <a:off x="575641" y="92765"/>
            <a:ext cx="7886700" cy="5739641"/>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7200" b="1" dirty="0">
                <a:latin typeface="Times New Roman" panose="02020603050405020304" pitchFamily="18" charset="0"/>
                <a:cs typeface="Times New Roman" panose="02020603050405020304" pitchFamily="18" charset="0"/>
              </a:rPr>
              <a:t>          </a:t>
            </a:r>
            <a:r>
              <a:rPr lang="en-US" sz="9600" b="1" dirty="0">
                <a:latin typeface="Times New Roman" panose="02020603050405020304" pitchFamily="18" charset="0"/>
                <a:cs typeface="Times New Roman" panose="02020603050405020304" pitchFamily="18" charset="0"/>
              </a:rPr>
              <a:t>/v/     /w/</a:t>
            </a:r>
          </a:p>
        </p:txBody>
      </p:sp>
    </p:spTree>
    <p:extLst>
      <p:ext uri="{BB962C8B-B14F-4D97-AF65-F5344CB8AC3E}">
        <p14:creationId xmlns:p14="http://schemas.microsoft.com/office/powerpoint/2010/main" val="376029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B10C6A-1914-4F9B-A32E-86A7EC74AD6F}"/>
              </a:ext>
            </a:extLst>
          </p:cNvPr>
          <p:cNvSpPr>
            <a:spLocks noGrp="1"/>
          </p:cNvSpPr>
          <p:nvPr>
            <p:ph idx="1"/>
          </p:nvPr>
        </p:nvSpPr>
        <p:spPr>
          <a:xfrm>
            <a:off x="0" y="0"/>
            <a:ext cx="9144000" cy="6781800"/>
          </a:xfrm>
        </p:spPr>
        <p:txBody>
          <a:bodyPr/>
          <a:lstStyle/>
          <a:p>
            <a:pPr marL="137160" indent="0">
              <a:buNone/>
            </a:pPr>
            <a:endParaRPr lang="en-US" b="1" dirty="0">
              <a:solidFill>
                <a:schemeClr val="bg1"/>
              </a:solidFill>
            </a:endParaRPr>
          </a:p>
          <a:p>
            <a:pPr marL="137160" indent="0" algn="ctr">
              <a:buNone/>
            </a:pPr>
            <a:r>
              <a:rPr lang="en-US" sz="3600" b="1" dirty="0"/>
              <a:t>The </a:t>
            </a:r>
            <a:r>
              <a:rPr lang="en-US" sz="3600" b="1" dirty="0">
                <a:latin typeface="+mj-lt"/>
              </a:rPr>
              <a:t>teacher</a:t>
            </a:r>
            <a:r>
              <a:rPr lang="en-US" sz="3600" b="1" dirty="0"/>
              <a:t> will write numbers 0-9 with a word beginning with  /v/ or /w/ as follows.  After writing all numbers with a word, the teacher will dictate to the students a telephone number (7-9 numbers) using the word for the number.  The students will try to determine the number.  After this, have students dictate to the class telephone numbers asking the other students to identify the number according to the word.</a:t>
            </a:r>
          </a:p>
        </p:txBody>
      </p:sp>
    </p:spTree>
    <p:extLst>
      <p:ext uri="{BB962C8B-B14F-4D97-AF65-F5344CB8AC3E}">
        <p14:creationId xmlns:p14="http://schemas.microsoft.com/office/powerpoint/2010/main" val="1203547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BF8B4-CE24-4D32-8BDB-F923D65D986D}"/>
              </a:ext>
            </a:extLst>
          </p:cNvPr>
          <p:cNvSpPr>
            <a:spLocks noGrp="1"/>
          </p:cNvSpPr>
          <p:nvPr>
            <p:ph idx="1"/>
          </p:nvPr>
        </p:nvSpPr>
        <p:spPr>
          <a:xfrm>
            <a:off x="0" y="0"/>
            <a:ext cx="9144000" cy="6858000"/>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                  </a:t>
            </a:r>
            <a:r>
              <a:rPr lang="en-US" sz="6600" b="1" dirty="0">
                <a:latin typeface="Times New Roman" panose="02020603050405020304" pitchFamily="18" charset="0"/>
                <a:cs typeface="Times New Roman" panose="02020603050405020304" pitchFamily="18" charset="0"/>
              </a:rPr>
              <a:t>/v/     /w/</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vet			wet</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vacation	wagon</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victory	     wrong</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vain			wane</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vacancy 	worry</a:t>
            </a:r>
          </a:p>
        </p:txBody>
      </p:sp>
    </p:spTree>
    <p:extLst>
      <p:ext uri="{BB962C8B-B14F-4D97-AF65-F5344CB8AC3E}">
        <p14:creationId xmlns:p14="http://schemas.microsoft.com/office/powerpoint/2010/main" val="2002850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BF8B4-CE24-4D32-8BDB-F923D65D986D}"/>
              </a:ext>
            </a:extLst>
          </p:cNvPr>
          <p:cNvSpPr>
            <a:spLocks noGrp="1"/>
          </p:cNvSpPr>
          <p:nvPr>
            <p:ph idx="1"/>
          </p:nvPr>
        </p:nvSpPr>
        <p:spPr>
          <a:xfrm>
            <a:off x="0" y="0"/>
            <a:ext cx="9144000" cy="6858000"/>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                  </a:t>
            </a:r>
            <a:r>
              <a:rPr lang="en-US" sz="6600" b="1" dirty="0">
                <a:latin typeface="Times New Roman" panose="02020603050405020304" pitchFamily="18" charset="0"/>
                <a:cs typeface="Times New Roman" panose="02020603050405020304" pitchFamily="18" charset="0"/>
              </a:rPr>
              <a:t>/v/     /w/</a:t>
            </a:r>
          </a:p>
          <a:p>
            <a:pPr marL="914400" lvl="2" indent="0">
              <a:buNone/>
            </a:pPr>
            <a:r>
              <a:rPr lang="en-US" sz="6000" b="1" dirty="0">
                <a:latin typeface="Times New Roman" panose="02020603050405020304" pitchFamily="18" charset="0"/>
                <a:cs typeface="Times New Roman" panose="02020603050405020304" pitchFamily="18" charset="0"/>
              </a:rPr>
              <a:t>6.  vanish		wash</a:t>
            </a:r>
          </a:p>
          <a:p>
            <a:pPr marL="914400" lvl="2" indent="0">
              <a:buNone/>
            </a:pPr>
            <a:r>
              <a:rPr lang="en-US" sz="6000" b="1" dirty="0">
                <a:latin typeface="Times New Roman" panose="02020603050405020304" pitchFamily="18" charset="0"/>
                <a:cs typeface="Times New Roman" panose="02020603050405020304" pitchFamily="18" charset="0"/>
              </a:rPr>
              <a:t>7.  variety		warranty</a:t>
            </a:r>
          </a:p>
          <a:p>
            <a:pPr marL="914400" lvl="2" indent="0">
              <a:buNone/>
            </a:pPr>
            <a:r>
              <a:rPr lang="en-US" sz="6000" b="1" dirty="0">
                <a:latin typeface="Times New Roman" panose="02020603050405020304" pitchFamily="18" charset="0"/>
                <a:cs typeface="Times New Roman" panose="02020603050405020304" pitchFamily="18" charset="0"/>
              </a:rPr>
              <a:t>8.  vulgar		world</a:t>
            </a:r>
          </a:p>
          <a:p>
            <a:pPr marL="2057400" lvl="2" indent="-1143000">
              <a:buAutoNum type="arabicPeriod" startAt="9"/>
            </a:pPr>
            <a:r>
              <a:rPr lang="en-US" sz="6000" b="1" dirty="0">
                <a:latin typeface="Times New Roman" panose="02020603050405020304" pitchFamily="18" charset="0"/>
                <a:cs typeface="Times New Roman" panose="02020603050405020304" pitchFamily="18" charset="0"/>
              </a:rPr>
              <a:t>veil			wail</a:t>
            </a:r>
          </a:p>
          <a:p>
            <a:pPr marL="2057400" lvl="2" indent="-1143000">
              <a:buAutoNum type="arabicPeriod" startAt="9"/>
            </a:pPr>
            <a:r>
              <a:rPr lang="en-US" sz="5800" b="1" dirty="0">
                <a:latin typeface="Times New Roman" panose="02020603050405020304" pitchFamily="18" charset="0"/>
                <a:cs typeface="Times New Roman" panose="02020603050405020304" pitchFamily="18" charset="0"/>
              </a:rPr>
              <a:t>void			word</a:t>
            </a:r>
          </a:p>
        </p:txBody>
      </p:sp>
    </p:spTree>
    <p:extLst>
      <p:ext uri="{BB962C8B-B14F-4D97-AF65-F5344CB8AC3E}">
        <p14:creationId xmlns:p14="http://schemas.microsoft.com/office/powerpoint/2010/main" val="411287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9FD899-C2ED-4634-AEF9-6E2DD0725D2E}"/>
              </a:ext>
            </a:extLst>
          </p:cNvPr>
          <p:cNvSpPr>
            <a:spLocks noGrp="1"/>
          </p:cNvSpPr>
          <p:nvPr>
            <p:ph idx="1"/>
          </p:nvPr>
        </p:nvSpPr>
        <p:spPr>
          <a:xfrm>
            <a:off x="0" y="0"/>
            <a:ext cx="9144000" cy="6176963"/>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sz="5400" b="1">
                <a:latin typeface="Times New Roman" panose="02020603050405020304" pitchFamily="18" charset="0"/>
                <a:cs typeface="Times New Roman" panose="02020603050405020304" pitchFamily="18" charset="0"/>
              </a:rPr>
              <a:t>   # </a:t>
            </a:r>
            <a:r>
              <a:rPr lang="en-US" sz="5400" b="1" dirty="0">
                <a:latin typeface="Times New Roman" panose="02020603050405020304" pitchFamily="18" charset="0"/>
                <a:cs typeface="Times New Roman" panose="02020603050405020304" pitchFamily="18" charset="0"/>
              </a:rPr>
              <a:t>1</a:t>
            </a:r>
          </a:p>
          <a:p>
            <a:pPr marL="0" indent="0" algn="ctr">
              <a:buNone/>
            </a:pPr>
            <a:r>
              <a:rPr lang="en-US" sz="5400" b="1" dirty="0">
                <a:latin typeface="Times New Roman" panose="02020603050405020304" pitchFamily="18" charset="0"/>
                <a:cs typeface="Times New Roman" panose="02020603050405020304" pitchFamily="18" charset="0"/>
              </a:rPr>
              <a:t>The vacation was a washout when there was no vacancy.</a:t>
            </a:r>
          </a:p>
        </p:txBody>
      </p:sp>
    </p:spTree>
    <p:extLst>
      <p:ext uri="{BB962C8B-B14F-4D97-AF65-F5344CB8AC3E}">
        <p14:creationId xmlns:p14="http://schemas.microsoft.com/office/powerpoint/2010/main" val="1379676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AF9911-9A41-496D-80B8-23AF10E6E393}"/>
              </a:ext>
            </a:extLst>
          </p:cNvPr>
          <p:cNvSpPr>
            <a:spLocks noGrp="1"/>
          </p:cNvSpPr>
          <p:nvPr>
            <p:ph idx="1"/>
          </p:nvPr>
        </p:nvSpPr>
        <p:spPr>
          <a:xfrm>
            <a:off x="0" y="0"/>
            <a:ext cx="8825948" cy="6176963"/>
          </a:xfrm>
        </p:spPr>
        <p:txBody>
          <a:bodyPr/>
          <a:lstStyle/>
          <a:p>
            <a:endParaRPr lang="en-US" dirty="0"/>
          </a:p>
          <a:p>
            <a:endParaRPr lang="en-US" dirty="0"/>
          </a:p>
          <a:p>
            <a:pPr marL="0" indent="0">
              <a:buNone/>
            </a:pPr>
            <a:r>
              <a:rPr lang="en-US" sz="5400" b="1" dirty="0">
                <a:latin typeface="Times New Roman" panose="02020603050405020304" pitchFamily="18" charset="0"/>
                <a:cs typeface="Times New Roman" panose="02020603050405020304" pitchFamily="18" charset="0"/>
              </a:rPr>
              <a:t>  #2</a:t>
            </a:r>
          </a:p>
          <a:p>
            <a:pPr marL="0" indent="0" algn="ctr">
              <a:buNone/>
            </a:pPr>
            <a:r>
              <a:rPr lang="en-US" sz="5400" b="1" dirty="0">
                <a:latin typeface="Times New Roman" panose="02020603050405020304" pitchFamily="18" charset="0"/>
                <a:cs typeface="Times New Roman" panose="02020603050405020304" pitchFamily="18" charset="0"/>
              </a:rPr>
              <a:t>There was a variety of victories, with no warranty in the world.</a:t>
            </a:r>
          </a:p>
        </p:txBody>
      </p:sp>
    </p:spTree>
    <p:extLst>
      <p:ext uri="{BB962C8B-B14F-4D97-AF65-F5344CB8AC3E}">
        <p14:creationId xmlns:p14="http://schemas.microsoft.com/office/powerpoint/2010/main" val="4051335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BB97B6-FE5A-4C6A-B86A-AB802F8E6F52}"/>
              </a:ext>
            </a:extLst>
          </p:cNvPr>
          <p:cNvSpPr>
            <a:spLocks noGrp="1"/>
          </p:cNvSpPr>
          <p:nvPr>
            <p:ph idx="1"/>
          </p:nvPr>
        </p:nvSpPr>
        <p:spPr>
          <a:xfrm>
            <a:off x="424071" y="0"/>
            <a:ext cx="8494642" cy="6732104"/>
          </a:xfrm>
        </p:spPr>
        <p:txBody>
          <a:bodyPr/>
          <a:lstStyle/>
          <a:p>
            <a:endParaRPr lang="en-US" dirty="0"/>
          </a:p>
          <a:p>
            <a:endParaRPr lang="en-US" dirty="0"/>
          </a:p>
          <a:p>
            <a:pPr marL="0" indent="0">
              <a:buNone/>
            </a:pPr>
            <a:r>
              <a:rPr lang="en-US" dirty="0"/>
              <a:t>   </a:t>
            </a:r>
            <a:r>
              <a:rPr lang="en-US" sz="5400" b="1" dirty="0">
                <a:latin typeface="Times New Roman" panose="02020603050405020304" pitchFamily="18" charset="0"/>
                <a:cs typeface="Times New Roman" panose="02020603050405020304" pitchFamily="18" charset="0"/>
              </a:rPr>
              <a:t>#3</a:t>
            </a:r>
          </a:p>
          <a:p>
            <a:pPr marL="0" indent="0" algn="ctr">
              <a:buNone/>
            </a:pPr>
            <a:r>
              <a:rPr lang="en-US" sz="5400" b="1" dirty="0">
                <a:latin typeface="Times New Roman" panose="02020603050405020304" pitchFamily="18" charset="0"/>
                <a:cs typeface="Times New Roman" panose="02020603050405020304" pitchFamily="18" charset="0"/>
              </a:rPr>
              <a:t>A void veil worried the vet when the word was wrong about the wagon.</a:t>
            </a:r>
          </a:p>
        </p:txBody>
      </p:sp>
    </p:spTree>
    <p:extLst>
      <p:ext uri="{BB962C8B-B14F-4D97-AF65-F5344CB8AC3E}">
        <p14:creationId xmlns:p14="http://schemas.microsoft.com/office/powerpoint/2010/main" val="4285734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B8827-C866-47F0-A4A1-0106A3EBCB40}"/>
              </a:ext>
            </a:extLst>
          </p:cNvPr>
          <p:cNvSpPr>
            <a:spLocks noGrp="1"/>
          </p:cNvSpPr>
          <p:nvPr>
            <p:ph idx="1"/>
          </p:nvPr>
        </p:nvSpPr>
        <p:spPr>
          <a:xfrm>
            <a:off x="0" y="0"/>
            <a:ext cx="8958470" cy="6176963"/>
          </a:xfrm>
        </p:spPr>
        <p:txBody>
          <a:bodyPr/>
          <a:lstStyle/>
          <a:p>
            <a:endParaRPr lang="en-US" dirty="0"/>
          </a:p>
          <a:p>
            <a:endParaRPr lang="en-US" dirty="0"/>
          </a:p>
          <a:p>
            <a:endParaRPr lang="en-US" dirty="0"/>
          </a:p>
          <a:p>
            <a:pPr marL="0" indent="0">
              <a:buNone/>
            </a:pPr>
            <a:r>
              <a:rPr lang="en-US" sz="5400" dirty="0">
                <a:latin typeface="Times New Roman" panose="02020603050405020304" pitchFamily="18" charset="0"/>
                <a:cs typeface="Times New Roman" panose="02020603050405020304" pitchFamily="18" charset="0"/>
              </a:rPr>
              <a:t>  </a:t>
            </a:r>
            <a:r>
              <a:rPr lang="en-US" sz="5400" b="1" dirty="0">
                <a:latin typeface="Times New Roman" panose="02020603050405020304" pitchFamily="18" charset="0"/>
                <a:cs typeface="Times New Roman" panose="02020603050405020304" pitchFamily="18" charset="0"/>
              </a:rPr>
              <a:t>#4</a:t>
            </a:r>
          </a:p>
          <a:p>
            <a:pPr marL="0" indent="0" algn="ctr">
              <a:buNone/>
            </a:pPr>
            <a:r>
              <a:rPr lang="en-US" sz="5400" b="1" dirty="0">
                <a:latin typeface="Times New Roman" panose="02020603050405020304" pitchFamily="18" charset="0"/>
                <a:cs typeface="Times New Roman" panose="02020603050405020304" pitchFamily="18" charset="0"/>
              </a:rPr>
              <a:t>A vulgar vain wail worried the worldly women.</a:t>
            </a:r>
          </a:p>
        </p:txBody>
      </p:sp>
    </p:spTree>
    <p:extLst>
      <p:ext uri="{BB962C8B-B14F-4D97-AF65-F5344CB8AC3E}">
        <p14:creationId xmlns:p14="http://schemas.microsoft.com/office/powerpoint/2010/main" val="23504974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TotalTime>
  <Words>179</Words>
  <Application>Microsoft Office PowerPoint</Application>
  <PresentationFormat>On-screen Show (4:3)</PresentationFormat>
  <Paragraphs>45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Eales</dc:creator>
  <cp:lastModifiedBy>Roger Eales</cp:lastModifiedBy>
  <cp:revision>6</cp:revision>
  <dcterms:created xsi:type="dcterms:W3CDTF">2017-07-21T14:14:57Z</dcterms:created>
  <dcterms:modified xsi:type="dcterms:W3CDTF">2018-02-12T20:27:05Z</dcterms:modified>
</cp:coreProperties>
</file>