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303" r:id="rId3"/>
    <p:sldId id="298" r:id="rId4"/>
    <p:sldId id="297" r:id="rId5"/>
    <p:sldId id="296" r:id="rId6"/>
    <p:sldId id="295" r:id="rId7"/>
    <p:sldId id="294" r:id="rId8"/>
    <p:sldId id="293" r:id="rId9"/>
    <p:sldId id="292" r:id="rId10"/>
    <p:sldId id="291" r:id="rId11"/>
    <p:sldId id="290" r:id="rId12"/>
    <p:sldId id="267" r:id="rId13"/>
    <p:sldId id="302" r:id="rId14"/>
    <p:sldId id="300" r:id="rId15"/>
    <p:sldId id="276" r:id="rId16"/>
    <p:sldId id="258" r:id="rId17"/>
    <p:sldId id="260" r:id="rId18"/>
    <p:sldId id="261" r:id="rId19"/>
    <p:sldId id="301"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82" autoAdjust="0"/>
    <p:restoredTop sz="94660"/>
  </p:normalViewPr>
  <p:slideViewPr>
    <p:cSldViewPr>
      <p:cViewPr varScale="1">
        <p:scale>
          <a:sx n="68" d="100"/>
          <a:sy n="68" d="100"/>
        </p:scale>
        <p:origin x="1434"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a:t>Click to edit Master title style</a:t>
            </a:r>
          </a:p>
        </p:txBody>
      </p:sp>
      <p:sp>
        <p:nvSpPr>
          <p:cNvPr id="28" name="Date Placeholder 27"/>
          <p:cNvSpPr>
            <a:spLocks noGrp="1"/>
          </p:cNvSpPr>
          <p:nvPr>
            <p:ph type="dt" sz="half" idx="10"/>
          </p:nvPr>
        </p:nvSpPr>
        <p:spPr/>
        <p:txBody>
          <a:bodyPr/>
          <a:lstStyle/>
          <a:p>
            <a:fld id="{7CDD351B-AAA2-4313-9F4E-5213BA142179}" type="datetimeFigureOut">
              <a:rPr lang="en-US" smtClean="0"/>
              <a:t>2/9/2018</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3F7601E8-4D46-4034-B9FC-6BE5826D3810}"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CDD351B-AAA2-4313-9F4E-5213BA142179}" type="datetimeFigureOut">
              <a:rPr lang="en-US" smtClean="0"/>
              <a:t>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7601E8-4D46-4034-B9FC-6BE5826D381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CDD351B-AAA2-4313-9F4E-5213BA142179}" type="datetimeFigureOut">
              <a:rPr lang="en-US" smtClean="0"/>
              <a:t>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7601E8-4D46-4034-B9FC-6BE5826D381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CDD351B-AAA2-4313-9F4E-5213BA142179}" type="datetimeFigureOut">
              <a:rPr lang="en-US" smtClean="0"/>
              <a:t>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7601E8-4D46-4034-B9FC-6BE5826D381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7CDD351B-AAA2-4313-9F4E-5213BA142179}" type="datetimeFigureOut">
              <a:rPr lang="en-US" smtClean="0"/>
              <a:t>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3F7601E8-4D46-4034-B9FC-6BE5826D3810}"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7CDD351B-AAA2-4313-9F4E-5213BA142179}" type="datetimeFigureOut">
              <a:rPr lang="en-US" smtClean="0"/>
              <a:t>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7601E8-4D46-4034-B9FC-6BE5826D381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7CDD351B-AAA2-4313-9F4E-5213BA142179}" type="datetimeFigureOut">
              <a:rPr lang="en-US" smtClean="0"/>
              <a:t>2/9/2018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F7601E8-4D46-4034-B9FC-6BE5826D381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7CDD351B-AAA2-4313-9F4E-5213BA142179}" type="datetimeFigureOut">
              <a:rPr lang="en-US" smtClean="0"/>
              <a:t>2/9/2018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F7601E8-4D46-4034-B9FC-6BE5826D381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DD351B-AAA2-4313-9F4E-5213BA142179}" type="datetimeFigureOut">
              <a:rPr lang="en-US" smtClean="0"/>
              <a:t>2/9/2018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F7601E8-4D46-4034-B9FC-6BE5826D381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a:t>Click to edit Master title style</a:t>
            </a:r>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7CDD351B-AAA2-4313-9F4E-5213BA142179}" type="datetimeFigureOut">
              <a:rPr lang="en-US" smtClean="0"/>
              <a:t>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7601E8-4D46-4034-B9FC-6BE5826D381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7CDD351B-AAA2-4313-9F4E-5213BA142179}" type="datetimeFigureOut">
              <a:rPr lang="en-US" smtClean="0"/>
              <a:t>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7601E8-4D46-4034-B9FC-6BE5826D381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a:t>Click to edit Master title style</a:t>
            </a:r>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7CDD351B-AAA2-4313-9F4E-5213BA142179}" type="datetimeFigureOut">
              <a:rPr lang="en-US" smtClean="0"/>
              <a:t>2/9/2018</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3F7601E8-4D46-4034-B9FC-6BE5826D3810}"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8991600" cy="6705600"/>
          </a:xfrm>
        </p:spPr>
        <p:txBody>
          <a:bodyPr>
            <a:normAutofit/>
          </a:bodyPr>
          <a:lstStyle/>
          <a:p>
            <a:endParaRPr lang="en-US" sz="4800" b="1" dirty="0">
              <a:latin typeface="+mj-lt"/>
            </a:endParaRPr>
          </a:p>
          <a:p>
            <a:endParaRPr lang="en-US" sz="4800" b="1" dirty="0">
              <a:latin typeface="+mj-lt"/>
            </a:endParaRPr>
          </a:p>
          <a:p>
            <a:r>
              <a:rPr lang="en-US" sz="6000" b="1" dirty="0">
                <a:latin typeface="+mj-lt"/>
              </a:rPr>
              <a:t>Pronunciation</a:t>
            </a:r>
          </a:p>
          <a:p>
            <a:r>
              <a:rPr lang="en-US" sz="6000" b="1" dirty="0">
                <a:latin typeface="+mj-lt"/>
              </a:rPr>
              <a:t>  /l/  /r/</a:t>
            </a:r>
          </a:p>
        </p:txBody>
      </p:sp>
    </p:spTree>
    <p:extLst>
      <p:ext uri="{BB962C8B-B14F-4D97-AF65-F5344CB8AC3E}">
        <p14:creationId xmlns:p14="http://schemas.microsoft.com/office/powerpoint/2010/main" val="13335847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858000"/>
          </a:xfrm>
        </p:spPr>
        <p:txBody>
          <a:bodyPr/>
          <a:lstStyle/>
          <a:p>
            <a:pPr marL="137160" indent="0">
              <a:buNone/>
            </a:pPr>
            <a:r>
              <a:rPr lang="en-US" b="1" dirty="0"/>
              <a:t>    </a:t>
            </a:r>
          </a:p>
          <a:p>
            <a:pPr marL="137160" indent="0">
              <a:buNone/>
            </a:pPr>
            <a:r>
              <a:rPr lang="en-US" sz="5400" b="1" dirty="0">
                <a:latin typeface="+mj-lt"/>
              </a:rPr>
              <a:t>  O - role		5-  loyal    </a:t>
            </a:r>
          </a:p>
          <a:p>
            <a:pPr marL="137160" indent="0">
              <a:buNone/>
            </a:pPr>
            <a:r>
              <a:rPr lang="en-US" sz="5400" b="1" dirty="0">
                <a:latin typeface="+mj-lt"/>
              </a:rPr>
              <a:t>  1 - rooster	6 - low</a:t>
            </a:r>
          </a:p>
          <a:p>
            <a:pPr marL="137160" indent="0">
              <a:buNone/>
            </a:pPr>
            <a:r>
              <a:rPr lang="en-US" sz="5400" b="1" dirty="0">
                <a:latin typeface="+mj-lt"/>
              </a:rPr>
              <a:t>  2 - royal     7-  lure</a:t>
            </a:r>
          </a:p>
          <a:p>
            <a:pPr marL="137160" indent="0">
              <a:buNone/>
            </a:pPr>
            <a:r>
              <a:rPr lang="en-US" sz="5400" b="1" dirty="0">
                <a:latin typeface="+mj-lt"/>
              </a:rPr>
              <a:t>  3 – rule</a:t>
            </a:r>
          </a:p>
          <a:p>
            <a:pPr marL="137160" indent="0">
              <a:buNone/>
            </a:pPr>
            <a:r>
              <a:rPr lang="en-US" sz="5400" b="1" dirty="0">
                <a:latin typeface="+mj-lt"/>
              </a:rPr>
              <a:t>  4 - really	</a:t>
            </a:r>
          </a:p>
          <a:p>
            <a:endParaRPr lang="en-US" dirty="0"/>
          </a:p>
        </p:txBody>
      </p:sp>
    </p:spTree>
    <p:extLst>
      <p:ext uri="{BB962C8B-B14F-4D97-AF65-F5344CB8AC3E}">
        <p14:creationId xmlns:p14="http://schemas.microsoft.com/office/powerpoint/2010/main" val="38842370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858000"/>
          </a:xfrm>
        </p:spPr>
        <p:txBody>
          <a:bodyPr/>
          <a:lstStyle/>
          <a:p>
            <a:pPr marL="137160" indent="0">
              <a:buNone/>
            </a:pPr>
            <a:r>
              <a:rPr lang="en-US" b="1" dirty="0"/>
              <a:t>    </a:t>
            </a:r>
          </a:p>
          <a:p>
            <a:pPr marL="137160" indent="0">
              <a:buNone/>
            </a:pPr>
            <a:r>
              <a:rPr lang="en-US" sz="5400" b="1" dirty="0">
                <a:latin typeface="+mj-lt"/>
              </a:rPr>
              <a:t>  O - role		5-  loyal    </a:t>
            </a:r>
          </a:p>
          <a:p>
            <a:pPr marL="137160" indent="0">
              <a:buNone/>
            </a:pPr>
            <a:r>
              <a:rPr lang="en-US" sz="5400" b="1" dirty="0">
                <a:latin typeface="+mj-lt"/>
              </a:rPr>
              <a:t>  1 - rooster	6 - low</a:t>
            </a:r>
          </a:p>
          <a:p>
            <a:pPr marL="137160" indent="0">
              <a:buNone/>
            </a:pPr>
            <a:r>
              <a:rPr lang="en-US" sz="5400" b="1" dirty="0">
                <a:latin typeface="+mj-lt"/>
              </a:rPr>
              <a:t>  2 - royal     7-  lure</a:t>
            </a:r>
          </a:p>
          <a:p>
            <a:pPr marL="137160" indent="0">
              <a:buNone/>
            </a:pPr>
            <a:r>
              <a:rPr lang="en-US" sz="5400" b="1" dirty="0">
                <a:latin typeface="+mj-lt"/>
              </a:rPr>
              <a:t>  3 – rule      8 </a:t>
            </a:r>
            <a:r>
              <a:rPr lang="en-US" sz="5400" b="1">
                <a:latin typeface="+mj-lt"/>
              </a:rPr>
              <a:t>- leery </a:t>
            </a:r>
            <a:endParaRPr lang="en-US" sz="5400" b="1" dirty="0">
              <a:latin typeface="+mj-lt"/>
            </a:endParaRPr>
          </a:p>
          <a:p>
            <a:pPr marL="137160" indent="0">
              <a:buNone/>
            </a:pPr>
            <a:r>
              <a:rPr lang="en-US" sz="5400" b="1" dirty="0">
                <a:latin typeface="+mj-lt"/>
              </a:rPr>
              <a:t>  4 - really	</a:t>
            </a:r>
          </a:p>
          <a:p>
            <a:endParaRPr lang="en-US" dirty="0"/>
          </a:p>
        </p:txBody>
      </p:sp>
    </p:spTree>
    <p:extLst>
      <p:ext uri="{BB962C8B-B14F-4D97-AF65-F5344CB8AC3E}">
        <p14:creationId xmlns:p14="http://schemas.microsoft.com/office/powerpoint/2010/main" val="20926222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858000"/>
          </a:xfrm>
        </p:spPr>
        <p:txBody>
          <a:bodyPr/>
          <a:lstStyle/>
          <a:p>
            <a:pPr marL="137160" indent="0">
              <a:buNone/>
            </a:pPr>
            <a:r>
              <a:rPr lang="en-US" b="1" dirty="0"/>
              <a:t>    </a:t>
            </a:r>
          </a:p>
          <a:p>
            <a:pPr marL="137160" indent="0">
              <a:buNone/>
            </a:pPr>
            <a:r>
              <a:rPr lang="en-US" sz="5400" b="1" dirty="0">
                <a:latin typeface="+mj-lt"/>
              </a:rPr>
              <a:t>  O - role		5-  loyal    </a:t>
            </a:r>
          </a:p>
          <a:p>
            <a:pPr marL="137160" indent="0">
              <a:buNone/>
            </a:pPr>
            <a:r>
              <a:rPr lang="en-US" sz="5400" b="1" dirty="0">
                <a:latin typeface="+mj-lt"/>
              </a:rPr>
              <a:t>  1 - rooster	6 - low</a:t>
            </a:r>
          </a:p>
          <a:p>
            <a:pPr marL="137160" indent="0">
              <a:buNone/>
            </a:pPr>
            <a:r>
              <a:rPr lang="en-US" sz="5400" b="1" dirty="0">
                <a:latin typeface="+mj-lt"/>
              </a:rPr>
              <a:t>  2 - royal     7-  lure</a:t>
            </a:r>
          </a:p>
          <a:p>
            <a:pPr marL="137160" indent="0">
              <a:buNone/>
            </a:pPr>
            <a:r>
              <a:rPr lang="en-US" sz="5400" b="1" dirty="0">
                <a:latin typeface="+mj-lt"/>
              </a:rPr>
              <a:t>  3 – rule      8 - </a:t>
            </a:r>
            <a:r>
              <a:rPr lang="en-US" sz="5400" b="1" dirty="0" err="1">
                <a:latin typeface="+mj-lt"/>
              </a:rPr>
              <a:t>lerry</a:t>
            </a:r>
            <a:r>
              <a:rPr lang="en-US" sz="5400" b="1" dirty="0">
                <a:latin typeface="+mj-lt"/>
              </a:rPr>
              <a:t> </a:t>
            </a:r>
          </a:p>
          <a:p>
            <a:pPr marL="137160" indent="0">
              <a:buNone/>
            </a:pPr>
            <a:r>
              <a:rPr lang="en-US" sz="5400" b="1" dirty="0">
                <a:latin typeface="+mj-lt"/>
              </a:rPr>
              <a:t>  4 - really	    9 - loser    </a:t>
            </a:r>
          </a:p>
          <a:p>
            <a:endParaRPr lang="en-US" dirty="0"/>
          </a:p>
        </p:txBody>
      </p:sp>
    </p:spTree>
    <p:extLst>
      <p:ext uri="{BB962C8B-B14F-4D97-AF65-F5344CB8AC3E}">
        <p14:creationId xmlns:p14="http://schemas.microsoft.com/office/powerpoint/2010/main" val="3745046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234B00-6DF3-4A4A-994F-748273FFF98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FCDFB27-929F-468D-ABA1-922AB7D5D385}"/>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9350053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6200"/>
            <a:ext cx="9144000" cy="6629400"/>
          </a:xfrm>
        </p:spPr>
        <p:txBody>
          <a:bodyPr/>
          <a:lstStyle/>
          <a:p>
            <a:endParaRPr lang="en-US" dirty="0"/>
          </a:p>
          <a:p>
            <a:endParaRPr lang="en-US" dirty="0"/>
          </a:p>
          <a:p>
            <a:pPr marL="137160" indent="0">
              <a:buNone/>
            </a:pPr>
            <a:r>
              <a:rPr lang="en-US" sz="5400" b="1" dirty="0">
                <a:latin typeface="+mj-lt"/>
              </a:rPr>
              <a:t>1. </a:t>
            </a:r>
          </a:p>
          <a:p>
            <a:pPr marL="137160" indent="0">
              <a:buNone/>
            </a:pPr>
            <a:r>
              <a:rPr lang="en-US" sz="5400" b="1" dirty="0">
                <a:latin typeface="+mj-lt"/>
              </a:rPr>
              <a:t> Laura and Rachel rarely     </a:t>
            </a:r>
          </a:p>
          <a:p>
            <a:pPr marL="137160" indent="0" algn="ctr">
              <a:buNone/>
            </a:pPr>
            <a:r>
              <a:rPr lang="en-US" sz="5400" b="1" dirty="0">
                <a:latin typeface="+mj-lt"/>
              </a:rPr>
              <a:t> lull their roosters </a:t>
            </a:r>
          </a:p>
          <a:p>
            <a:pPr marL="137160" indent="0" algn="ctr">
              <a:buNone/>
            </a:pPr>
            <a:r>
              <a:rPr lang="en-US" sz="5400" b="1" dirty="0">
                <a:latin typeface="+mj-lt"/>
              </a:rPr>
              <a:t>to   sleep.  </a:t>
            </a:r>
          </a:p>
        </p:txBody>
      </p:sp>
    </p:spTree>
    <p:extLst>
      <p:ext uri="{BB962C8B-B14F-4D97-AF65-F5344CB8AC3E}">
        <p14:creationId xmlns:p14="http://schemas.microsoft.com/office/powerpoint/2010/main" val="12458491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685800" y="1295400"/>
            <a:ext cx="990600" cy="923330"/>
          </a:xfrm>
          <a:prstGeom prst="rect">
            <a:avLst/>
          </a:prstGeom>
          <a:noFill/>
        </p:spPr>
        <p:txBody>
          <a:bodyPr wrap="square" rtlCol="0">
            <a:spAutoFit/>
          </a:bodyPr>
          <a:lstStyle/>
          <a:p>
            <a:r>
              <a:rPr lang="en-US" sz="5400" b="1" dirty="0">
                <a:latin typeface="+mj-lt"/>
              </a:rPr>
              <a:t>2.</a:t>
            </a:r>
          </a:p>
        </p:txBody>
      </p:sp>
      <p:sp>
        <p:nvSpPr>
          <p:cNvPr id="2" name="Content Placeholder 1"/>
          <p:cNvSpPr>
            <a:spLocks noGrp="1"/>
          </p:cNvSpPr>
          <p:nvPr>
            <p:ph idx="1"/>
          </p:nvPr>
        </p:nvSpPr>
        <p:spPr>
          <a:xfrm>
            <a:off x="457200" y="0"/>
            <a:ext cx="8610600" cy="6781800"/>
          </a:xfrm>
        </p:spPr>
        <p:txBody>
          <a:bodyPr/>
          <a:lstStyle/>
          <a:p>
            <a:endParaRPr lang="en-US" dirty="0"/>
          </a:p>
          <a:p>
            <a:endParaRPr lang="en-US" dirty="0"/>
          </a:p>
          <a:p>
            <a:endParaRPr lang="en-US" dirty="0"/>
          </a:p>
          <a:p>
            <a:pPr marL="137160" indent="0">
              <a:buNone/>
            </a:pPr>
            <a:r>
              <a:rPr lang="en-US" dirty="0"/>
              <a:t>        </a:t>
            </a:r>
          </a:p>
          <a:p>
            <a:pPr marL="137160" indent="0" algn="ctr">
              <a:buNone/>
            </a:pPr>
            <a:r>
              <a:rPr lang="en-US" sz="4400" dirty="0"/>
              <a:t>   </a:t>
            </a:r>
            <a:r>
              <a:rPr lang="en-US" sz="5400" b="1" dirty="0">
                <a:latin typeface="+mj-lt"/>
              </a:rPr>
              <a:t>There are free fleas  </a:t>
            </a:r>
          </a:p>
          <a:p>
            <a:pPr marL="137160" indent="0" algn="ctr">
              <a:buNone/>
            </a:pPr>
            <a:r>
              <a:rPr lang="en-US" sz="5400" b="1" dirty="0">
                <a:latin typeface="+mj-lt"/>
              </a:rPr>
              <a:t> for all the </a:t>
            </a:r>
          </a:p>
          <a:p>
            <a:pPr marL="137160" indent="0" algn="ctr">
              <a:buNone/>
            </a:pPr>
            <a:r>
              <a:rPr lang="en-US" sz="5400" b="1" dirty="0">
                <a:latin typeface="+mj-lt"/>
              </a:rPr>
              <a:t>loyal royalty.</a:t>
            </a:r>
          </a:p>
        </p:txBody>
      </p:sp>
    </p:spTree>
    <p:extLst>
      <p:ext uri="{BB962C8B-B14F-4D97-AF65-F5344CB8AC3E}">
        <p14:creationId xmlns:p14="http://schemas.microsoft.com/office/powerpoint/2010/main" val="42107529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781800"/>
          </a:xfrm>
        </p:spPr>
        <p:txBody>
          <a:bodyPr>
            <a:normAutofit/>
          </a:bodyPr>
          <a:lstStyle/>
          <a:p>
            <a:pPr marL="137160" indent="0">
              <a:buNone/>
            </a:pPr>
            <a:endParaRPr lang="en-US" sz="4000" b="1" dirty="0">
              <a:latin typeface="+mj-lt"/>
            </a:endParaRPr>
          </a:p>
          <a:p>
            <a:pPr marL="137160" indent="0">
              <a:buNone/>
            </a:pPr>
            <a:r>
              <a:rPr lang="en-US" sz="5400" b="1" dirty="0">
                <a:latin typeface="+mj-lt"/>
              </a:rPr>
              <a:t>  3.</a:t>
            </a:r>
          </a:p>
          <a:p>
            <a:pPr marL="137160" indent="0" algn="ctr">
              <a:buNone/>
            </a:pPr>
            <a:r>
              <a:rPr lang="en-US" sz="5400" b="1" dirty="0">
                <a:latin typeface="+mj-lt"/>
              </a:rPr>
              <a:t>Sri Lankans are </a:t>
            </a:r>
          </a:p>
          <a:p>
            <a:pPr marL="137160" indent="0" algn="ctr">
              <a:buNone/>
            </a:pPr>
            <a:r>
              <a:rPr lang="en-US" sz="5400" b="1" dirty="0">
                <a:latin typeface="+mj-lt"/>
              </a:rPr>
              <a:t>really </a:t>
            </a:r>
            <a:r>
              <a:rPr lang="en-US" sz="5400" b="1" dirty="0" err="1">
                <a:latin typeface="+mj-lt"/>
              </a:rPr>
              <a:t>lerry</a:t>
            </a:r>
            <a:r>
              <a:rPr lang="en-US" sz="5400" b="1" dirty="0">
                <a:latin typeface="+mj-lt"/>
              </a:rPr>
              <a:t> of </a:t>
            </a:r>
          </a:p>
          <a:p>
            <a:pPr marL="137160" indent="0" algn="ctr">
              <a:buNone/>
            </a:pPr>
            <a:r>
              <a:rPr lang="en-US" sz="5400" b="1" dirty="0">
                <a:latin typeface="+mj-lt"/>
              </a:rPr>
              <a:t>Landry’s rules.</a:t>
            </a:r>
          </a:p>
          <a:p>
            <a:pPr marL="137160" indent="0">
              <a:buNone/>
            </a:pPr>
            <a:endParaRPr lang="en-US" sz="5400" b="1" dirty="0">
              <a:latin typeface="+mj-lt"/>
            </a:endParaRPr>
          </a:p>
          <a:p>
            <a:pPr marL="137160" indent="0" algn="ctr">
              <a:buNone/>
            </a:pPr>
            <a:r>
              <a:rPr lang="en-US" sz="5400" b="1" dirty="0">
                <a:latin typeface="+mj-lt"/>
              </a:rPr>
              <a:t>   </a:t>
            </a:r>
            <a:endParaRPr lang="en-US" sz="4000" b="1" dirty="0">
              <a:latin typeface="+mj-lt"/>
            </a:endParaRPr>
          </a:p>
        </p:txBody>
      </p:sp>
    </p:spTree>
    <p:extLst>
      <p:ext uri="{BB962C8B-B14F-4D97-AF65-F5344CB8AC3E}">
        <p14:creationId xmlns:p14="http://schemas.microsoft.com/office/powerpoint/2010/main" val="40580804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marL="137160" indent="0">
              <a:buNone/>
            </a:pPr>
            <a:endParaRPr lang="en-US" sz="4800" b="1" dirty="0">
              <a:latin typeface="+mj-lt"/>
            </a:endParaRPr>
          </a:p>
          <a:p>
            <a:pPr marL="137160" indent="0">
              <a:buNone/>
            </a:pPr>
            <a:r>
              <a:rPr lang="en-US" sz="5400" b="1" dirty="0">
                <a:latin typeface="+mj-lt"/>
              </a:rPr>
              <a:t> 4.</a:t>
            </a:r>
          </a:p>
          <a:p>
            <a:pPr marL="137160" indent="0" algn="ctr">
              <a:buNone/>
            </a:pPr>
            <a:r>
              <a:rPr lang="en-US" sz="5400" b="1" dirty="0">
                <a:latin typeface="+mj-lt"/>
              </a:rPr>
              <a:t>A leaky rear latch on </a:t>
            </a:r>
          </a:p>
          <a:p>
            <a:pPr marL="137160" indent="0" algn="ctr">
              <a:buNone/>
            </a:pPr>
            <a:r>
              <a:rPr lang="en-US" sz="5400" b="1" dirty="0">
                <a:latin typeface="+mj-lt"/>
              </a:rPr>
              <a:t>the listing bark lifted </a:t>
            </a:r>
          </a:p>
          <a:p>
            <a:pPr marL="137160" indent="0" algn="ctr">
              <a:buNone/>
            </a:pPr>
            <a:r>
              <a:rPr lang="en-US" sz="5400" b="1" dirty="0">
                <a:latin typeface="+mj-lt"/>
              </a:rPr>
              <a:t>right up and water </a:t>
            </a:r>
          </a:p>
          <a:p>
            <a:pPr marL="137160" indent="0" algn="ctr">
              <a:buNone/>
            </a:pPr>
            <a:r>
              <a:rPr lang="en-US" sz="5400" b="1" dirty="0">
                <a:latin typeface="+mj-lt"/>
              </a:rPr>
              <a:t>rushed in.</a:t>
            </a:r>
          </a:p>
        </p:txBody>
      </p:sp>
    </p:spTree>
    <p:extLst>
      <p:ext uri="{BB962C8B-B14F-4D97-AF65-F5344CB8AC3E}">
        <p14:creationId xmlns:p14="http://schemas.microsoft.com/office/powerpoint/2010/main" val="13871635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marL="137160" indent="0">
              <a:buNone/>
            </a:pPr>
            <a:endParaRPr lang="en-US" sz="5400" b="1" dirty="0">
              <a:latin typeface="+mj-lt"/>
            </a:endParaRPr>
          </a:p>
          <a:p>
            <a:pPr marL="137160" indent="0">
              <a:buNone/>
            </a:pPr>
            <a:r>
              <a:rPr lang="en-US" sz="5400" b="1" dirty="0">
                <a:latin typeface="+mj-lt"/>
              </a:rPr>
              <a:t>   5.</a:t>
            </a:r>
          </a:p>
          <a:p>
            <a:pPr marL="137160" indent="0" algn="ctr">
              <a:buNone/>
            </a:pPr>
            <a:r>
              <a:rPr lang="en-US" sz="5400" b="1" dirty="0">
                <a:latin typeface="+mj-lt"/>
              </a:rPr>
              <a:t>Are Roland and</a:t>
            </a:r>
          </a:p>
          <a:p>
            <a:pPr marL="137160" indent="0" algn="ctr">
              <a:buNone/>
            </a:pPr>
            <a:r>
              <a:rPr lang="en-US" sz="5400" b="1" dirty="0">
                <a:latin typeface="+mj-lt"/>
              </a:rPr>
              <a:t>Sally rallying here</a:t>
            </a:r>
          </a:p>
          <a:p>
            <a:pPr marL="137160" indent="0" algn="ctr">
              <a:buNone/>
            </a:pPr>
            <a:r>
              <a:rPr lang="en-US" sz="5400" b="1" dirty="0">
                <a:latin typeface="+mj-lt"/>
              </a:rPr>
              <a:t> in their lorry?</a:t>
            </a:r>
          </a:p>
          <a:p>
            <a:pPr marL="137160" indent="0">
              <a:buNone/>
            </a:pPr>
            <a:endParaRPr lang="en-US" sz="5400" b="1" dirty="0">
              <a:latin typeface="+mj-lt"/>
            </a:endParaRPr>
          </a:p>
        </p:txBody>
      </p:sp>
    </p:spTree>
    <p:extLst>
      <p:ext uri="{BB962C8B-B14F-4D97-AF65-F5344CB8AC3E}">
        <p14:creationId xmlns:p14="http://schemas.microsoft.com/office/powerpoint/2010/main" val="22313715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355999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D91E32B-D653-4612-9DF9-B77A0FB24F4E}"/>
              </a:ext>
            </a:extLst>
          </p:cNvPr>
          <p:cNvSpPr>
            <a:spLocks noGrp="1"/>
          </p:cNvSpPr>
          <p:nvPr>
            <p:ph idx="1"/>
          </p:nvPr>
        </p:nvSpPr>
        <p:spPr>
          <a:xfrm>
            <a:off x="0" y="0"/>
            <a:ext cx="9144000" cy="6858000"/>
          </a:xfrm>
        </p:spPr>
        <p:txBody>
          <a:bodyPr/>
          <a:lstStyle/>
          <a:p>
            <a:pPr marL="137160" indent="0" algn="ctr">
              <a:buNone/>
            </a:pPr>
            <a:r>
              <a:rPr lang="en-US" sz="3600" b="1" dirty="0"/>
              <a:t>The teacher will write numbers 0-9 with a word beginning with  /v/ or /w/ as follows.  After writing all numbers with a word, the teacher will dictate to the students a telephone number (7-9 numbers) using the word for the number.  The students will try to determine the number.  After this, have students dictate to the class telephone numbers asking the other students to identify the number according to the word.</a:t>
            </a:r>
          </a:p>
          <a:p>
            <a:endParaRPr lang="en-US" dirty="0"/>
          </a:p>
        </p:txBody>
      </p:sp>
    </p:spTree>
    <p:extLst>
      <p:ext uri="{BB962C8B-B14F-4D97-AF65-F5344CB8AC3E}">
        <p14:creationId xmlns:p14="http://schemas.microsoft.com/office/powerpoint/2010/main" val="25845562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858000"/>
          </a:xfrm>
        </p:spPr>
        <p:txBody>
          <a:bodyPr/>
          <a:lstStyle/>
          <a:p>
            <a:pPr marL="137160" indent="0">
              <a:buNone/>
            </a:pPr>
            <a:r>
              <a:rPr lang="en-US" b="1" dirty="0"/>
              <a:t>    </a:t>
            </a:r>
          </a:p>
          <a:p>
            <a:pPr marL="137160" indent="0">
              <a:buNone/>
            </a:pPr>
            <a:r>
              <a:rPr lang="en-US" sz="5400" b="1" dirty="0">
                <a:latin typeface="+mj-lt"/>
              </a:rPr>
              <a:t> </a:t>
            </a:r>
          </a:p>
          <a:p>
            <a:pPr marL="137160" indent="0">
              <a:buNone/>
            </a:pPr>
            <a:r>
              <a:rPr lang="en-US" sz="5400" b="1" dirty="0">
                <a:latin typeface="+mj-lt"/>
              </a:rPr>
              <a:t>O - role		    </a:t>
            </a:r>
          </a:p>
          <a:p>
            <a:pPr marL="137160" indent="0">
              <a:buNone/>
            </a:pPr>
            <a:r>
              <a:rPr lang="en-US" sz="5400" b="1" dirty="0">
                <a:latin typeface="+mj-lt"/>
              </a:rPr>
              <a:t>  </a:t>
            </a:r>
          </a:p>
          <a:p>
            <a:pPr marL="137160" indent="0">
              <a:buNone/>
            </a:pPr>
            <a:r>
              <a:rPr lang="en-US" sz="5400" b="1" dirty="0">
                <a:latin typeface="+mj-lt"/>
              </a:rPr>
              <a:t>    </a:t>
            </a:r>
          </a:p>
          <a:p>
            <a:pPr marL="137160" indent="0">
              <a:buNone/>
            </a:pPr>
            <a:r>
              <a:rPr lang="en-US" sz="5400" b="1" dirty="0">
                <a:latin typeface="+mj-lt"/>
              </a:rPr>
              <a:t>  </a:t>
            </a:r>
          </a:p>
          <a:p>
            <a:pPr marL="137160" indent="0">
              <a:buNone/>
            </a:pPr>
            <a:r>
              <a:rPr lang="en-US" sz="5400" b="1" dirty="0">
                <a:latin typeface="+mj-lt"/>
              </a:rPr>
              <a:t>  </a:t>
            </a:r>
          </a:p>
          <a:p>
            <a:endParaRPr lang="en-US" dirty="0"/>
          </a:p>
        </p:txBody>
      </p:sp>
    </p:spTree>
    <p:extLst>
      <p:ext uri="{BB962C8B-B14F-4D97-AF65-F5344CB8AC3E}">
        <p14:creationId xmlns:p14="http://schemas.microsoft.com/office/powerpoint/2010/main" val="37900567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858000"/>
          </a:xfrm>
        </p:spPr>
        <p:txBody>
          <a:bodyPr/>
          <a:lstStyle/>
          <a:p>
            <a:pPr marL="137160" indent="0">
              <a:buNone/>
            </a:pPr>
            <a:r>
              <a:rPr lang="en-US" b="1" dirty="0"/>
              <a:t>    </a:t>
            </a:r>
          </a:p>
          <a:p>
            <a:pPr marL="137160" indent="0">
              <a:buNone/>
            </a:pPr>
            <a:r>
              <a:rPr lang="en-US" sz="5400" b="1" dirty="0">
                <a:latin typeface="+mj-lt"/>
              </a:rPr>
              <a:t>  O - role		    </a:t>
            </a:r>
          </a:p>
          <a:p>
            <a:pPr marL="137160" indent="0">
              <a:buNone/>
            </a:pPr>
            <a:r>
              <a:rPr lang="en-US" sz="5400" b="1" dirty="0">
                <a:latin typeface="+mj-lt"/>
              </a:rPr>
              <a:t>  1 - rooster	</a:t>
            </a:r>
          </a:p>
          <a:p>
            <a:pPr marL="137160" indent="0">
              <a:buNone/>
            </a:pPr>
            <a:r>
              <a:rPr lang="en-US" sz="5400" b="1" dirty="0">
                <a:latin typeface="+mj-lt"/>
              </a:rPr>
              <a:t>    </a:t>
            </a:r>
          </a:p>
          <a:p>
            <a:pPr marL="137160" indent="0">
              <a:buNone/>
            </a:pPr>
            <a:r>
              <a:rPr lang="en-US" sz="5400" b="1" dirty="0">
                <a:latin typeface="+mj-lt"/>
              </a:rPr>
              <a:t>  </a:t>
            </a:r>
          </a:p>
          <a:p>
            <a:pPr marL="137160" indent="0">
              <a:buNone/>
            </a:pPr>
            <a:r>
              <a:rPr lang="en-US" sz="5400" b="1" dirty="0">
                <a:latin typeface="+mj-lt"/>
              </a:rPr>
              <a:t>  </a:t>
            </a:r>
          </a:p>
          <a:p>
            <a:endParaRPr lang="en-US" dirty="0"/>
          </a:p>
        </p:txBody>
      </p:sp>
    </p:spTree>
    <p:extLst>
      <p:ext uri="{BB962C8B-B14F-4D97-AF65-F5344CB8AC3E}">
        <p14:creationId xmlns:p14="http://schemas.microsoft.com/office/powerpoint/2010/main" val="2078167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858000"/>
          </a:xfrm>
        </p:spPr>
        <p:txBody>
          <a:bodyPr/>
          <a:lstStyle/>
          <a:p>
            <a:pPr marL="137160" indent="0">
              <a:buNone/>
            </a:pPr>
            <a:r>
              <a:rPr lang="en-US" b="1" dirty="0"/>
              <a:t>    </a:t>
            </a:r>
          </a:p>
          <a:p>
            <a:pPr marL="137160" indent="0">
              <a:buNone/>
            </a:pPr>
            <a:r>
              <a:rPr lang="en-US" sz="5400" b="1" dirty="0">
                <a:latin typeface="+mj-lt"/>
              </a:rPr>
              <a:t>  O - role		    </a:t>
            </a:r>
          </a:p>
          <a:p>
            <a:pPr marL="137160" indent="0">
              <a:buNone/>
            </a:pPr>
            <a:r>
              <a:rPr lang="en-US" sz="5400" b="1" dirty="0">
                <a:latin typeface="+mj-lt"/>
              </a:rPr>
              <a:t>  1 - rooster	</a:t>
            </a:r>
          </a:p>
          <a:p>
            <a:pPr marL="137160" indent="0">
              <a:buNone/>
            </a:pPr>
            <a:r>
              <a:rPr lang="en-US" sz="5400" b="1" dirty="0">
                <a:latin typeface="+mj-lt"/>
              </a:rPr>
              <a:t>  2 - royal     </a:t>
            </a:r>
          </a:p>
          <a:p>
            <a:pPr marL="137160" indent="0">
              <a:buNone/>
            </a:pPr>
            <a:r>
              <a:rPr lang="en-US" sz="5400" b="1" dirty="0">
                <a:latin typeface="+mj-lt"/>
              </a:rPr>
              <a:t>  </a:t>
            </a:r>
          </a:p>
          <a:p>
            <a:pPr marL="137160" indent="0">
              <a:buNone/>
            </a:pPr>
            <a:r>
              <a:rPr lang="en-US" sz="5400" b="1" dirty="0">
                <a:latin typeface="+mj-lt"/>
              </a:rPr>
              <a:t>  </a:t>
            </a:r>
          </a:p>
          <a:p>
            <a:endParaRPr lang="en-US" dirty="0"/>
          </a:p>
        </p:txBody>
      </p:sp>
    </p:spTree>
    <p:extLst>
      <p:ext uri="{BB962C8B-B14F-4D97-AF65-F5344CB8AC3E}">
        <p14:creationId xmlns:p14="http://schemas.microsoft.com/office/powerpoint/2010/main" val="38099779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858000"/>
          </a:xfrm>
        </p:spPr>
        <p:txBody>
          <a:bodyPr/>
          <a:lstStyle/>
          <a:p>
            <a:pPr marL="137160" indent="0">
              <a:buNone/>
            </a:pPr>
            <a:r>
              <a:rPr lang="en-US" b="1" dirty="0"/>
              <a:t>    </a:t>
            </a:r>
          </a:p>
          <a:p>
            <a:pPr marL="137160" indent="0">
              <a:buNone/>
            </a:pPr>
            <a:r>
              <a:rPr lang="en-US" sz="5400" b="1" dirty="0">
                <a:latin typeface="+mj-lt"/>
              </a:rPr>
              <a:t>  O - role		    </a:t>
            </a:r>
          </a:p>
          <a:p>
            <a:pPr marL="137160" indent="0">
              <a:buNone/>
            </a:pPr>
            <a:r>
              <a:rPr lang="en-US" sz="5400" b="1" dirty="0">
                <a:latin typeface="+mj-lt"/>
              </a:rPr>
              <a:t>  1 - rooster	</a:t>
            </a:r>
          </a:p>
          <a:p>
            <a:pPr marL="137160" indent="0">
              <a:buNone/>
            </a:pPr>
            <a:r>
              <a:rPr lang="en-US" sz="5400" b="1" dirty="0">
                <a:latin typeface="+mj-lt"/>
              </a:rPr>
              <a:t>  2 - royal     </a:t>
            </a:r>
          </a:p>
          <a:p>
            <a:pPr marL="137160" indent="0">
              <a:buNone/>
            </a:pPr>
            <a:r>
              <a:rPr lang="en-US" sz="5400" b="1" dirty="0">
                <a:latin typeface="+mj-lt"/>
              </a:rPr>
              <a:t>  3 – rule</a:t>
            </a:r>
          </a:p>
          <a:p>
            <a:pPr marL="137160" indent="0">
              <a:buNone/>
            </a:pPr>
            <a:r>
              <a:rPr lang="en-US" sz="5400" b="1" dirty="0">
                <a:latin typeface="+mj-lt"/>
              </a:rPr>
              <a:t>  </a:t>
            </a:r>
          </a:p>
          <a:p>
            <a:endParaRPr lang="en-US" dirty="0"/>
          </a:p>
        </p:txBody>
      </p:sp>
    </p:spTree>
    <p:extLst>
      <p:ext uri="{BB962C8B-B14F-4D97-AF65-F5344CB8AC3E}">
        <p14:creationId xmlns:p14="http://schemas.microsoft.com/office/powerpoint/2010/main" val="7053551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858000"/>
          </a:xfrm>
        </p:spPr>
        <p:txBody>
          <a:bodyPr/>
          <a:lstStyle/>
          <a:p>
            <a:pPr marL="137160" indent="0">
              <a:buNone/>
            </a:pPr>
            <a:r>
              <a:rPr lang="en-US" b="1" dirty="0"/>
              <a:t>    </a:t>
            </a:r>
          </a:p>
          <a:p>
            <a:pPr marL="137160" indent="0">
              <a:buNone/>
            </a:pPr>
            <a:r>
              <a:rPr lang="en-US" sz="5400" b="1" dirty="0">
                <a:latin typeface="+mj-lt"/>
              </a:rPr>
              <a:t>  O - role		    </a:t>
            </a:r>
          </a:p>
          <a:p>
            <a:pPr marL="137160" indent="0">
              <a:buNone/>
            </a:pPr>
            <a:r>
              <a:rPr lang="en-US" sz="5400" b="1" dirty="0">
                <a:latin typeface="+mj-lt"/>
              </a:rPr>
              <a:t>  1 - rooster	</a:t>
            </a:r>
          </a:p>
          <a:p>
            <a:pPr marL="137160" indent="0">
              <a:buNone/>
            </a:pPr>
            <a:r>
              <a:rPr lang="en-US" sz="5400" b="1" dirty="0">
                <a:latin typeface="+mj-lt"/>
              </a:rPr>
              <a:t>  2 - royal     </a:t>
            </a:r>
          </a:p>
          <a:p>
            <a:pPr marL="137160" indent="0">
              <a:buNone/>
            </a:pPr>
            <a:r>
              <a:rPr lang="en-US" sz="5400" b="1" dirty="0">
                <a:latin typeface="+mj-lt"/>
              </a:rPr>
              <a:t>  3 – rule</a:t>
            </a:r>
          </a:p>
          <a:p>
            <a:pPr marL="137160" indent="0">
              <a:buNone/>
            </a:pPr>
            <a:r>
              <a:rPr lang="en-US" sz="5400" b="1" dirty="0">
                <a:latin typeface="+mj-lt"/>
              </a:rPr>
              <a:t>  4 - really	</a:t>
            </a:r>
          </a:p>
          <a:p>
            <a:endParaRPr lang="en-US" dirty="0"/>
          </a:p>
        </p:txBody>
      </p:sp>
    </p:spTree>
    <p:extLst>
      <p:ext uri="{BB962C8B-B14F-4D97-AF65-F5344CB8AC3E}">
        <p14:creationId xmlns:p14="http://schemas.microsoft.com/office/powerpoint/2010/main" val="27397791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858000"/>
          </a:xfrm>
        </p:spPr>
        <p:txBody>
          <a:bodyPr/>
          <a:lstStyle/>
          <a:p>
            <a:pPr marL="137160" indent="0">
              <a:buNone/>
            </a:pPr>
            <a:r>
              <a:rPr lang="en-US" b="1" dirty="0"/>
              <a:t>    </a:t>
            </a:r>
          </a:p>
          <a:p>
            <a:pPr marL="137160" indent="0">
              <a:buNone/>
            </a:pPr>
            <a:r>
              <a:rPr lang="en-US" sz="5400" b="1" dirty="0">
                <a:latin typeface="+mj-lt"/>
              </a:rPr>
              <a:t>  O - role		5-  loyal    </a:t>
            </a:r>
          </a:p>
          <a:p>
            <a:pPr marL="137160" indent="0">
              <a:buNone/>
            </a:pPr>
            <a:r>
              <a:rPr lang="en-US" sz="5400" b="1" dirty="0">
                <a:latin typeface="+mj-lt"/>
              </a:rPr>
              <a:t>  1 - rooster	</a:t>
            </a:r>
          </a:p>
          <a:p>
            <a:pPr marL="137160" indent="0">
              <a:buNone/>
            </a:pPr>
            <a:r>
              <a:rPr lang="en-US" sz="5400" b="1" dirty="0">
                <a:latin typeface="+mj-lt"/>
              </a:rPr>
              <a:t>  2 - royal     </a:t>
            </a:r>
          </a:p>
          <a:p>
            <a:pPr marL="137160" indent="0">
              <a:buNone/>
            </a:pPr>
            <a:r>
              <a:rPr lang="en-US" sz="5400" b="1" dirty="0">
                <a:latin typeface="+mj-lt"/>
              </a:rPr>
              <a:t>  3 – rule</a:t>
            </a:r>
          </a:p>
          <a:p>
            <a:pPr marL="137160" indent="0">
              <a:buNone/>
            </a:pPr>
            <a:r>
              <a:rPr lang="en-US" sz="5400" b="1" dirty="0">
                <a:latin typeface="+mj-lt"/>
              </a:rPr>
              <a:t>  4 - really	</a:t>
            </a:r>
          </a:p>
          <a:p>
            <a:endParaRPr lang="en-US" dirty="0"/>
          </a:p>
        </p:txBody>
      </p:sp>
    </p:spTree>
    <p:extLst>
      <p:ext uri="{BB962C8B-B14F-4D97-AF65-F5344CB8AC3E}">
        <p14:creationId xmlns:p14="http://schemas.microsoft.com/office/powerpoint/2010/main" val="40639440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858000"/>
          </a:xfrm>
        </p:spPr>
        <p:txBody>
          <a:bodyPr/>
          <a:lstStyle/>
          <a:p>
            <a:pPr marL="137160" indent="0">
              <a:buNone/>
            </a:pPr>
            <a:r>
              <a:rPr lang="en-US" b="1" dirty="0"/>
              <a:t>    </a:t>
            </a:r>
          </a:p>
          <a:p>
            <a:pPr marL="137160" indent="0">
              <a:buNone/>
            </a:pPr>
            <a:r>
              <a:rPr lang="en-US" sz="5400" b="1" dirty="0">
                <a:latin typeface="+mj-lt"/>
              </a:rPr>
              <a:t>  O - role		5-  loyal    </a:t>
            </a:r>
          </a:p>
          <a:p>
            <a:pPr marL="137160" indent="0">
              <a:buNone/>
            </a:pPr>
            <a:r>
              <a:rPr lang="en-US" sz="5400" b="1" dirty="0">
                <a:latin typeface="+mj-lt"/>
              </a:rPr>
              <a:t>  1 - rooster	6 - low</a:t>
            </a:r>
          </a:p>
          <a:p>
            <a:pPr marL="137160" indent="0">
              <a:buNone/>
            </a:pPr>
            <a:r>
              <a:rPr lang="en-US" sz="5400" b="1" dirty="0">
                <a:latin typeface="+mj-lt"/>
              </a:rPr>
              <a:t>  2 - royal     </a:t>
            </a:r>
          </a:p>
          <a:p>
            <a:pPr marL="137160" indent="0">
              <a:buNone/>
            </a:pPr>
            <a:r>
              <a:rPr lang="en-US" sz="5400" b="1" dirty="0">
                <a:latin typeface="+mj-lt"/>
              </a:rPr>
              <a:t>  3 – rule</a:t>
            </a:r>
          </a:p>
          <a:p>
            <a:pPr marL="137160" indent="0">
              <a:buNone/>
            </a:pPr>
            <a:r>
              <a:rPr lang="en-US" sz="5400" b="1" dirty="0">
                <a:latin typeface="+mj-lt"/>
              </a:rPr>
              <a:t>  4 - really	</a:t>
            </a:r>
          </a:p>
          <a:p>
            <a:endParaRPr lang="en-US" dirty="0"/>
          </a:p>
        </p:txBody>
      </p:sp>
    </p:spTree>
    <p:extLst>
      <p:ext uri="{BB962C8B-B14F-4D97-AF65-F5344CB8AC3E}">
        <p14:creationId xmlns:p14="http://schemas.microsoft.com/office/powerpoint/2010/main" val="129660464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136</TotalTime>
  <Words>216</Words>
  <Application>Microsoft Office PowerPoint</Application>
  <PresentationFormat>On-screen Show (4:3)</PresentationFormat>
  <Paragraphs>98</Paragraphs>
  <Slides>19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Book Antiqua</vt:lpstr>
      <vt:lpstr>Lucida Sans</vt:lpstr>
      <vt:lpstr>Wingdings</vt:lpstr>
      <vt:lpstr>Wingdings 2</vt:lpstr>
      <vt:lpstr>Wingdings 3</vt:lpstr>
      <vt:lpstr>Apex</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reales</dc:creator>
  <cp:lastModifiedBy>Roger Eales</cp:lastModifiedBy>
  <cp:revision>31</cp:revision>
  <dcterms:created xsi:type="dcterms:W3CDTF">2016-08-17T20:11:20Z</dcterms:created>
  <dcterms:modified xsi:type="dcterms:W3CDTF">2018-02-09T15:16:58Z</dcterms:modified>
</cp:coreProperties>
</file>