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62" r:id="rId4"/>
    <p:sldId id="289" r:id="rId5"/>
    <p:sldId id="297" r:id="rId6"/>
    <p:sldId id="282" r:id="rId7"/>
    <p:sldId id="281" r:id="rId8"/>
    <p:sldId id="280" r:id="rId9"/>
    <p:sldId id="279" r:id="rId10"/>
    <p:sldId id="278" r:id="rId11"/>
    <p:sldId id="283" r:id="rId12"/>
    <p:sldId id="284" r:id="rId13"/>
    <p:sldId id="285" r:id="rId14"/>
    <p:sldId id="287" r:id="rId15"/>
    <p:sldId id="286" r:id="rId16"/>
    <p:sldId id="294" r:id="rId17"/>
    <p:sldId id="295" r:id="rId18"/>
    <p:sldId id="274" r:id="rId19"/>
    <p:sldId id="298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82" d="100"/>
          <a:sy n="182" d="100"/>
        </p:scale>
        <p:origin x="-904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04612-E608-4A7C-8F96-388EA636219A}" type="datetimeFigureOut">
              <a:rPr lang="en-US" smtClean="0"/>
              <a:t>3/19/18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9094-0AF1-464B-A79C-AE9727D89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168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04612-E608-4A7C-8F96-388EA636219A}" type="datetimeFigureOut">
              <a:rPr lang="en-US" smtClean="0"/>
              <a:t>3/19/18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9094-0AF1-464B-A79C-AE9727D89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659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04612-E608-4A7C-8F96-388EA636219A}" type="datetimeFigureOut">
              <a:rPr lang="en-US" smtClean="0"/>
              <a:t>3/19/18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9094-0AF1-464B-A79C-AE9727D89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323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04612-E608-4A7C-8F96-388EA636219A}" type="datetimeFigureOut">
              <a:rPr lang="en-US" smtClean="0"/>
              <a:t>3/19/18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9094-0AF1-464B-A79C-AE9727D89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726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04612-E608-4A7C-8F96-388EA636219A}" type="datetimeFigureOut">
              <a:rPr lang="en-US" smtClean="0"/>
              <a:t>3/19/18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9094-0AF1-464B-A79C-AE9727D89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3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04612-E608-4A7C-8F96-388EA636219A}" type="datetimeFigureOut">
              <a:rPr lang="en-US" smtClean="0"/>
              <a:t>3/19/18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9094-0AF1-464B-A79C-AE9727D89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79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04612-E608-4A7C-8F96-388EA636219A}" type="datetimeFigureOut">
              <a:rPr lang="en-US" smtClean="0"/>
              <a:t>3/19/18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9094-0AF1-464B-A79C-AE9727D89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096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04612-E608-4A7C-8F96-388EA636219A}" type="datetimeFigureOut">
              <a:rPr lang="en-US" smtClean="0"/>
              <a:t>3/19/18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9094-0AF1-464B-A79C-AE9727D89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085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04612-E608-4A7C-8F96-388EA636219A}" type="datetimeFigureOut">
              <a:rPr lang="en-US" smtClean="0"/>
              <a:t>3/19/18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9094-0AF1-464B-A79C-AE9727D89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772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04612-E608-4A7C-8F96-388EA636219A}" type="datetimeFigureOut">
              <a:rPr lang="en-US" smtClean="0"/>
              <a:t>3/19/18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9094-0AF1-464B-A79C-AE9727D89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885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04612-E608-4A7C-8F96-388EA636219A}" type="datetimeFigureOut">
              <a:rPr lang="en-US" smtClean="0"/>
              <a:t>3/19/18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9094-0AF1-464B-A79C-AE9727D89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982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04612-E608-4A7C-8F96-388EA636219A}" type="datetimeFigureOut">
              <a:rPr lang="en-US" smtClean="0"/>
              <a:t>3/19/18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C9094-0AF1-464B-A79C-AE9727D89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356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8.jpeg"/><Relationship Id="rId5" Type="http://schemas.openxmlformats.org/officeDocument/2006/relationships/image" Target="../media/image9.jpeg"/><Relationship Id="rId6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02F8B9C-EBBF-49E4-862F-1C660F147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5400" b="1" dirty="0"/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</a:rPr>
              <a:t>NATIONAL ANIMALS</a:t>
            </a:r>
          </a:p>
          <a:p>
            <a:pPr marL="0" indent="0" algn="ctr">
              <a:buNone/>
            </a:pPr>
            <a:endParaRPr lang="en-US" sz="5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</a:rPr>
              <a:t>Match the animal with the country it represents.  </a:t>
            </a:r>
          </a:p>
        </p:txBody>
      </p:sp>
    </p:spTree>
    <p:extLst>
      <p:ext uri="{BB962C8B-B14F-4D97-AF65-F5344CB8AC3E}">
        <p14:creationId xmlns:p14="http://schemas.microsoft.com/office/powerpoint/2010/main" val="3341587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735C09-25AB-498E-9A92-16BEE60C4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>
                <a:solidFill>
                  <a:schemeClr val="bg1"/>
                </a:solidFill>
              </a:rPr>
              <a:t>Match the country with animal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	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		</a:t>
            </a:r>
          </a:p>
          <a:p>
            <a:pPr marL="0" indent="0">
              <a:buNone/>
            </a:pPr>
            <a:r>
              <a:rPr lang="en-US" sz="6000" b="1" dirty="0">
                <a:solidFill>
                  <a:schemeClr val="bg1"/>
                </a:solidFill>
              </a:rPr>
              <a:t>5.  </a:t>
            </a:r>
            <a:r>
              <a:rPr lang="en-US" sz="6000" b="1" u="sng" dirty="0">
                <a:solidFill>
                  <a:schemeClr val="bg1"/>
                </a:solidFill>
              </a:rPr>
              <a:t>England</a:t>
            </a:r>
            <a:r>
              <a:rPr lang="en-US" sz="6000" b="1" dirty="0">
                <a:solidFill>
                  <a:schemeClr val="bg1"/>
                </a:solidFill>
              </a:rPr>
              <a:t> (a)	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</a:rPr>
              <a:t>            lion	</a:t>
            </a:r>
            <a:r>
              <a:rPr lang="en-US" sz="4400" b="1" dirty="0"/>
              <a:t>	</a:t>
            </a:r>
          </a:p>
        </p:txBody>
      </p:sp>
      <p:pic>
        <p:nvPicPr>
          <p:cNvPr id="4" name="Picture 2" descr="Lion walking, Panthera Leo, 10 years old, isolated">
            <a:extLst>
              <a:ext uri="{FF2B5EF4-FFF2-40B4-BE49-F238E27FC236}">
                <a16:creationId xmlns:a16="http://schemas.microsoft.com/office/drawing/2014/main" xmlns="" id="{9CEF5408-CAC8-424A-8AE5-F401DED182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4035" y="2704685"/>
            <a:ext cx="4047377" cy="3356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5386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735C09-25AB-498E-9A92-16BEE60C4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>
                <a:solidFill>
                  <a:schemeClr val="bg1"/>
                </a:solidFill>
              </a:rPr>
              <a:t>Match the country with animal</a:t>
            </a:r>
          </a:p>
          <a:p>
            <a:pPr marL="0" indent="0">
              <a:buNone/>
            </a:pPr>
            <a:endParaRPr lang="en-US" sz="4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		</a:t>
            </a:r>
          </a:p>
          <a:p>
            <a:pPr marL="1143000" indent="-1143000">
              <a:buAutoNum type="arabicPeriod" startAt="6"/>
            </a:pPr>
            <a:r>
              <a:rPr lang="en-US" sz="6000" b="1" u="sng" dirty="0">
                <a:solidFill>
                  <a:schemeClr val="bg1"/>
                </a:solidFill>
              </a:rPr>
              <a:t>China</a:t>
            </a:r>
            <a:r>
              <a:rPr lang="en-US" sz="6000" b="1" dirty="0">
                <a:solidFill>
                  <a:schemeClr val="bg1"/>
                </a:solidFill>
              </a:rPr>
              <a:t> (e)</a:t>
            </a:r>
          </a:p>
          <a:p>
            <a:pPr marL="0" indent="0">
              <a:buNone/>
            </a:pPr>
            <a:endParaRPr lang="en-US" sz="60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6000" b="1" dirty="0">
                <a:solidFill>
                  <a:schemeClr val="bg1"/>
                </a:solidFill>
              </a:rPr>
              <a:t>        panda</a:t>
            </a:r>
            <a:r>
              <a:rPr lang="en-US" sz="4400" b="1" dirty="0">
                <a:solidFill>
                  <a:schemeClr val="bg1"/>
                </a:solidFill>
              </a:rPr>
              <a:t>	</a:t>
            </a:r>
            <a:r>
              <a:rPr lang="en-US" sz="4400" b="1" dirty="0"/>
              <a:t>	</a:t>
            </a:r>
          </a:p>
        </p:txBody>
      </p:sp>
      <p:pic>
        <p:nvPicPr>
          <p:cNvPr id="4" name="Picture 6" descr="Giant Panda (18 months) - Ailuropoda melanoleuca">
            <a:extLst>
              <a:ext uri="{FF2B5EF4-FFF2-40B4-BE49-F238E27FC236}">
                <a16:creationId xmlns:a16="http://schemas.microsoft.com/office/drawing/2014/main" xmlns="" id="{FBD7A490-DE70-421B-A1E7-79BE4B53DF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9721" y="2085732"/>
            <a:ext cx="4165289" cy="4116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0171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735C09-25AB-498E-9A92-16BEE60C4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4400" b="1" u="sng" dirty="0">
                <a:solidFill>
                  <a:schemeClr val="bg1"/>
                </a:solidFill>
              </a:rPr>
              <a:t>Match the country with animal</a:t>
            </a:r>
          </a:p>
          <a:p>
            <a:pPr marL="0" indent="0" algn="ctr">
              <a:buNone/>
            </a:pPr>
            <a:endParaRPr lang="en-US" sz="4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6000" b="1" dirty="0">
                <a:solidFill>
                  <a:schemeClr val="bg1"/>
                </a:solidFill>
              </a:rPr>
              <a:t>7.  </a:t>
            </a:r>
            <a:r>
              <a:rPr lang="en-US" sz="6000" b="1" u="sng" dirty="0">
                <a:solidFill>
                  <a:schemeClr val="bg1"/>
                </a:solidFill>
              </a:rPr>
              <a:t>Dem Rep Congo</a:t>
            </a:r>
            <a:r>
              <a:rPr lang="en-US" sz="6000" b="1" dirty="0">
                <a:solidFill>
                  <a:schemeClr val="bg1"/>
                </a:solidFill>
              </a:rPr>
              <a:t>	(j)  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    </a:t>
            </a:r>
          </a:p>
          <a:p>
            <a:pPr marL="0" indent="0">
              <a:buNone/>
            </a:pPr>
            <a:endParaRPr lang="en-US" sz="4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     leopard                                        </a:t>
            </a:r>
          </a:p>
        </p:txBody>
      </p:sp>
      <p:pic>
        <p:nvPicPr>
          <p:cNvPr id="4" name="Picture 12" descr="Amur Leopard">
            <a:extLst>
              <a:ext uri="{FF2B5EF4-FFF2-40B4-BE49-F238E27FC236}">
                <a16:creationId xmlns:a16="http://schemas.microsoft.com/office/drawing/2014/main" xmlns="" id="{82105BC1-FE4E-446F-B273-E587F5D737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1584" y="2925417"/>
            <a:ext cx="4875140" cy="3250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75952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735C09-25AB-498E-9A92-16BEE60C4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4400" b="1" u="sng" dirty="0">
                <a:solidFill>
                  <a:schemeClr val="bg1"/>
                </a:solidFill>
              </a:rPr>
              <a:t>Match the country with animal</a:t>
            </a:r>
          </a:p>
          <a:p>
            <a:pPr marL="0" lvl="0" indent="0">
              <a:buNone/>
            </a:pPr>
            <a:endParaRPr lang="en-US" sz="4400" b="1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en-US" sz="4000" b="1" dirty="0">
              <a:solidFill>
                <a:schemeClr val="bg1"/>
              </a:solidFill>
            </a:endParaRPr>
          </a:p>
          <a:p>
            <a:pPr marL="742950" lvl="0" indent="-742950">
              <a:buAutoNum type="arabicPeriod" startAt="8"/>
            </a:pPr>
            <a:r>
              <a:rPr lang="en-US" sz="6000" b="1" u="sng" dirty="0">
                <a:solidFill>
                  <a:schemeClr val="bg1"/>
                </a:solidFill>
              </a:rPr>
              <a:t>Canada</a:t>
            </a:r>
            <a:r>
              <a:rPr lang="en-US" sz="6000" b="1" dirty="0">
                <a:solidFill>
                  <a:schemeClr val="bg1"/>
                </a:solidFill>
              </a:rPr>
              <a:t> (b)</a:t>
            </a:r>
            <a:r>
              <a:rPr lang="en-US" sz="4400" dirty="0">
                <a:solidFill>
                  <a:schemeClr val="bg1"/>
                </a:solidFill>
              </a:rPr>
              <a:t>	</a:t>
            </a:r>
          </a:p>
          <a:p>
            <a:pPr marL="0" lvl="0" indent="0">
              <a:buNone/>
            </a:pPr>
            <a:endParaRPr lang="en-US" sz="4400" dirty="0">
              <a:solidFill>
                <a:schemeClr val="bg1"/>
              </a:solidFill>
            </a:endParaRPr>
          </a:p>
          <a:p>
            <a:pPr marL="0" lvl="0" indent="0">
              <a:buNone/>
            </a:pPr>
            <a:r>
              <a:rPr lang="en-US" sz="4400" dirty="0">
                <a:solidFill>
                  <a:schemeClr val="bg1"/>
                </a:solidFill>
              </a:rPr>
              <a:t>      </a:t>
            </a:r>
            <a:r>
              <a:rPr lang="en-US" sz="5400" b="1" dirty="0">
                <a:solidFill>
                  <a:schemeClr val="bg1"/>
                </a:solidFill>
              </a:rPr>
              <a:t>beaver</a:t>
            </a:r>
            <a:r>
              <a:rPr lang="en-US" sz="4400" dirty="0">
                <a:solidFill>
                  <a:schemeClr val="bg1"/>
                </a:solidFill>
              </a:rPr>
              <a:t>	</a:t>
            </a:r>
            <a:r>
              <a:rPr lang="en-US" sz="4400" dirty="0">
                <a:solidFill>
                  <a:prstClr val="black"/>
                </a:solidFill>
              </a:rPr>
              <a:t>	</a:t>
            </a:r>
            <a:endParaRPr lang="en-US" sz="4400" dirty="0"/>
          </a:p>
        </p:txBody>
      </p:sp>
      <p:pic>
        <p:nvPicPr>
          <p:cNvPr id="5" name="Picture 4" descr="beaver in water">
            <a:extLst>
              <a:ext uri="{FF2B5EF4-FFF2-40B4-BE49-F238E27FC236}">
                <a16:creationId xmlns:a16="http://schemas.microsoft.com/office/drawing/2014/main" xmlns="" id="{8CD02BC6-4942-4A05-BDD6-F62F16A656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9148" y="3167390"/>
            <a:ext cx="4724864" cy="3140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6676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735C09-25AB-498E-9A92-16BEE60C4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>
                <a:solidFill>
                  <a:schemeClr val="bg1"/>
                </a:solidFill>
              </a:rPr>
              <a:t>Match the country with animal</a:t>
            </a:r>
          </a:p>
          <a:p>
            <a:pPr marL="0" lv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	</a:t>
            </a:r>
          </a:p>
          <a:p>
            <a:pPr marL="0" lv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	</a:t>
            </a:r>
          </a:p>
          <a:p>
            <a:pPr marL="1143000" lvl="0" indent="-1143000">
              <a:buAutoNum type="arabicPeriod" startAt="9"/>
            </a:pPr>
            <a:r>
              <a:rPr lang="en-US" sz="6000" b="1" u="sng" dirty="0">
                <a:solidFill>
                  <a:schemeClr val="bg1"/>
                </a:solidFill>
              </a:rPr>
              <a:t>France</a:t>
            </a:r>
            <a:r>
              <a:rPr lang="en-US" sz="6000" b="1" dirty="0">
                <a:solidFill>
                  <a:schemeClr val="bg1"/>
                </a:solidFill>
              </a:rPr>
              <a:t>  (f)</a:t>
            </a:r>
          </a:p>
          <a:p>
            <a:pPr marL="0" lvl="0" indent="0">
              <a:buNone/>
            </a:pPr>
            <a:endParaRPr lang="en-US" sz="6000" b="1" dirty="0">
              <a:solidFill>
                <a:schemeClr val="bg1"/>
              </a:solidFill>
            </a:endParaRPr>
          </a:p>
          <a:p>
            <a:pPr marL="0" lvl="0" indent="0">
              <a:buNone/>
            </a:pPr>
            <a:r>
              <a:rPr lang="en-US" sz="6000" b="1" dirty="0">
                <a:solidFill>
                  <a:schemeClr val="bg1"/>
                </a:solidFill>
              </a:rPr>
              <a:t>         rooster	</a:t>
            </a:r>
            <a:r>
              <a:rPr lang="en-US" sz="4400" b="1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Picture 2" descr="Rooster">
            <a:extLst>
              <a:ext uri="{FF2B5EF4-FFF2-40B4-BE49-F238E27FC236}">
                <a16:creationId xmlns:a16="http://schemas.microsoft.com/office/drawing/2014/main" xmlns="" id="{BC94EA64-5781-4FBE-ADFB-E923B2FE5B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7043" y="1510318"/>
            <a:ext cx="4002157" cy="383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585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735C09-25AB-498E-9A92-16BEE60C4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>
                <a:solidFill>
                  <a:schemeClr val="bg1"/>
                </a:solidFill>
              </a:rPr>
              <a:t>Match the country with animal</a:t>
            </a:r>
          </a:p>
          <a:p>
            <a:pPr marL="457200" lvl="1" indent="0">
              <a:buNone/>
            </a:pPr>
            <a:endParaRPr lang="en-US" sz="4000" b="1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en-US" sz="4000" b="1" dirty="0">
              <a:solidFill>
                <a:schemeClr val="bg1"/>
              </a:solidFill>
            </a:endParaRPr>
          </a:p>
          <a:p>
            <a:pPr marL="0" lvl="0" indent="0">
              <a:buNone/>
            </a:pPr>
            <a:r>
              <a:rPr lang="en-US" sz="6000" b="1" dirty="0">
                <a:solidFill>
                  <a:schemeClr val="bg1"/>
                </a:solidFill>
              </a:rPr>
              <a:t>10. </a:t>
            </a:r>
            <a:r>
              <a:rPr lang="en-US" sz="6000" b="1" u="sng" dirty="0">
                <a:solidFill>
                  <a:schemeClr val="bg1"/>
                </a:solidFill>
              </a:rPr>
              <a:t>Czech Republic </a:t>
            </a:r>
            <a:r>
              <a:rPr lang="en-US" sz="6000" b="1" dirty="0">
                <a:solidFill>
                  <a:schemeClr val="bg1"/>
                </a:solidFill>
              </a:rPr>
              <a:t>(a)</a:t>
            </a:r>
            <a:endParaRPr lang="en-US" sz="6000" b="1" u="sng" dirty="0">
              <a:solidFill>
                <a:schemeClr val="bg1"/>
              </a:solidFill>
            </a:endParaRPr>
          </a:p>
        </p:txBody>
      </p:sp>
      <p:pic>
        <p:nvPicPr>
          <p:cNvPr id="4" name="Picture 2" descr="Lion walking, Panthera Leo, 10 years old, isolated">
            <a:extLst>
              <a:ext uri="{FF2B5EF4-FFF2-40B4-BE49-F238E27FC236}">
                <a16:creationId xmlns:a16="http://schemas.microsoft.com/office/drawing/2014/main" xmlns="" id="{9C4DAC4C-2257-4EC1-BE4D-6B1D915C56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8849" y="2995228"/>
            <a:ext cx="4074490" cy="3379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14782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735C09-25AB-498E-9A92-16BEE60C4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>
                <a:solidFill>
                  <a:schemeClr val="bg1"/>
                </a:solidFill>
              </a:rPr>
              <a:t>Match the country with animal</a:t>
            </a:r>
          </a:p>
          <a:p>
            <a:pPr marL="457200" lvl="1" indent="0">
              <a:buNone/>
            </a:pPr>
            <a:endParaRPr lang="en-US" sz="4000" b="1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en-US" sz="4000" b="1" dirty="0">
              <a:solidFill>
                <a:schemeClr val="bg1"/>
              </a:solidFill>
            </a:endParaRPr>
          </a:p>
          <a:p>
            <a:pPr marL="0" lvl="0" indent="0">
              <a:buNone/>
            </a:pPr>
            <a:r>
              <a:rPr lang="en-US" sz="6000" b="1" u="sng" dirty="0">
                <a:solidFill>
                  <a:schemeClr val="bg1"/>
                </a:solidFill>
              </a:rPr>
              <a:t>11. Venezuela (d)</a:t>
            </a:r>
          </a:p>
          <a:p>
            <a:pPr marL="0" lvl="0" indent="0">
              <a:buNone/>
            </a:pPr>
            <a:endParaRPr lang="en-US" sz="6000" b="1" u="sng" dirty="0">
              <a:solidFill>
                <a:schemeClr val="bg1"/>
              </a:solidFill>
            </a:endParaRPr>
          </a:p>
          <a:p>
            <a:pPr marL="0" lvl="0" indent="0">
              <a:buNone/>
            </a:pPr>
            <a:r>
              <a:rPr lang="en-US" sz="6000" b="1" dirty="0">
                <a:solidFill>
                  <a:schemeClr val="bg1"/>
                </a:solidFill>
              </a:rPr>
              <a:t>     </a:t>
            </a:r>
            <a:r>
              <a:rPr lang="en-US" sz="6000" b="1" dirty="0" err="1">
                <a:solidFill>
                  <a:schemeClr val="bg1"/>
                </a:solidFill>
              </a:rPr>
              <a:t>troupial</a:t>
            </a:r>
            <a:endParaRPr lang="en-US" sz="60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Image result">
            <a:extLst>
              <a:ext uri="{FF2B5EF4-FFF2-40B4-BE49-F238E27FC236}">
                <a16:creationId xmlns:a16="http://schemas.microsoft.com/office/drawing/2014/main" xmlns="" id="{541A341F-D400-4798-B8B0-CFDEE27244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919753"/>
            <a:ext cx="4029421" cy="3606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48482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735C09-25AB-498E-9A92-16BEE60C4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>
                <a:solidFill>
                  <a:schemeClr val="bg1"/>
                </a:solidFill>
              </a:rPr>
              <a:t>Match the country with animal</a:t>
            </a:r>
          </a:p>
          <a:p>
            <a:pPr marL="457200" lvl="1" indent="0">
              <a:buNone/>
            </a:pPr>
            <a:endParaRPr lang="en-US" sz="4000" b="1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en-US" sz="4000" b="1" dirty="0">
              <a:solidFill>
                <a:schemeClr val="bg1"/>
              </a:solidFill>
            </a:endParaRPr>
          </a:p>
          <a:p>
            <a:pPr marL="0" lvl="0" indent="0">
              <a:buNone/>
            </a:pPr>
            <a:r>
              <a:rPr lang="en-US" sz="6000" b="1" dirty="0">
                <a:solidFill>
                  <a:schemeClr val="bg1"/>
                </a:solidFill>
              </a:rPr>
              <a:t>12</a:t>
            </a:r>
            <a:r>
              <a:rPr lang="en-US" sz="6000" b="1" u="sng" dirty="0">
                <a:solidFill>
                  <a:schemeClr val="bg1"/>
                </a:solidFill>
              </a:rPr>
              <a:t>. Brazil  (c)  </a:t>
            </a:r>
          </a:p>
          <a:p>
            <a:pPr marL="0" lvl="0" indent="0">
              <a:buNone/>
            </a:pPr>
            <a:endParaRPr lang="en-US" sz="6000" b="1" u="sng" dirty="0">
              <a:solidFill>
                <a:schemeClr val="bg1"/>
              </a:solidFill>
            </a:endParaRPr>
          </a:p>
          <a:p>
            <a:pPr marL="0" lvl="0" indent="0">
              <a:buNone/>
            </a:pPr>
            <a:r>
              <a:rPr lang="en-US" sz="6000" b="1">
                <a:solidFill>
                  <a:schemeClr val="bg1"/>
                </a:solidFill>
              </a:rPr>
              <a:t>   jaguar</a:t>
            </a:r>
            <a:endParaRPr lang="en-US" sz="6000" b="1" dirty="0">
              <a:solidFill>
                <a:schemeClr val="bg1"/>
              </a:solidFill>
            </a:endParaRPr>
          </a:p>
        </p:txBody>
      </p:sp>
      <p:pic>
        <p:nvPicPr>
          <p:cNvPr id="2050" name="Picture 2" descr="Image result">
            <a:extLst>
              <a:ext uri="{FF2B5EF4-FFF2-40B4-BE49-F238E27FC236}">
                <a16:creationId xmlns:a16="http://schemas.microsoft.com/office/drawing/2014/main" xmlns="" id="{9B07B74B-AE38-40E1-827E-7F0F3B6A65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5118" y="3140766"/>
            <a:ext cx="4688978" cy="3231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85821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5CBFB2-7A20-4871-8763-EE1A4F694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000" b="1" dirty="0">
                <a:latin typeface="+mn-lt"/>
              </a:rPr>
              <a:t/>
            </a:r>
            <a:br>
              <a:rPr lang="en-US" sz="6000" b="1" dirty="0">
                <a:latin typeface="+mn-lt"/>
              </a:rPr>
            </a:br>
            <a:r>
              <a:rPr lang="en-US" sz="6000" b="1" dirty="0">
                <a:latin typeface="+mn-lt"/>
              </a:rPr>
              <a:t/>
            </a:r>
            <a:br>
              <a:rPr lang="en-US" sz="6000" b="1" dirty="0">
                <a:latin typeface="+mn-lt"/>
              </a:rPr>
            </a:br>
            <a:r>
              <a:rPr lang="en-US" sz="6000" b="1" dirty="0">
                <a:latin typeface="+mn-lt"/>
              </a:rPr>
              <a:t/>
            </a:r>
            <a:br>
              <a:rPr lang="en-US" sz="6000" b="1" dirty="0">
                <a:latin typeface="+mn-lt"/>
              </a:rPr>
            </a:br>
            <a:r>
              <a:rPr lang="en-US" sz="6000" b="1" dirty="0">
                <a:latin typeface="+mn-lt"/>
              </a:rPr>
              <a:t/>
            </a:r>
            <a:br>
              <a:rPr lang="en-US" sz="6000" b="1" dirty="0">
                <a:latin typeface="+mn-lt"/>
              </a:rPr>
            </a:br>
            <a:r>
              <a:rPr lang="en-US" sz="8000" b="1" dirty="0">
                <a:solidFill>
                  <a:schemeClr val="bg1"/>
                </a:solidFill>
                <a:latin typeface="+mn-lt"/>
              </a:rPr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8308345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299A6F-1EDB-4C2E-A7DF-923D96E1C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02CE66E-A45E-4CA3-9C97-315027C69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891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524F546-23C2-4AB3-8379-E0E20EEF9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0352" y="139148"/>
            <a:ext cx="9174352" cy="69094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>
                <a:solidFill>
                  <a:schemeClr val="bg1"/>
                </a:solidFill>
              </a:rPr>
              <a:t>ANIMALS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						    BEAVER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ELEPHANT</a:t>
            </a:r>
          </a:p>
          <a:p>
            <a:pPr marL="0" indent="0">
              <a:buNone/>
            </a:pPr>
            <a:endParaRPr lang="en-US" sz="4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4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    PANDA              JAGUAR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						         ROOSTER</a:t>
            </a:r>
          </a:p>
          <a:p>
            <a:pPr marL="0" indent="0">
              <a:buNone/>
            </a:pPr>
            <a:r>
              <a:rPr lang="en-US" sz="4400" b="1" dirty="0"/>
              <a:t>					</a:t>
            </a:r>
          </a:p>
        </p:txBody>
      </p:sp>
      <p:pic>
        <p:nvPicPr>
          <p:cNvPr id="5" name="Picture 6" descr="elephant">
            <a:extLst>
              <a:ext uri="{FF2B5EF4-FFF2-40B4-BE49-F238E27FC236}">
                <a16:creationId xmlns:a16="http://schemas.microsoft.com/office/drawing/2014/main" xmlns="" id="{BA7C1BF7-C476-4C26-8556-E2064EDE5E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477" y="1105696"/>
            <a:ext cx="1837913" cy="2696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Giant Panda (18 months) - Ailuropoda melanoleuca">
            <a:extLst>
              <a:ext uri="{FF2B5EF4-FFF2-40B4-BE49-F238E27FC236}">
                <a16:creationId xmlns:a16="http://schemas.microsoft.com/office/drawing/2014/main" xmlns="" id="{F7ACDB9C-68E0-4B75-A530-8D350E044C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475783"/>
            <a:ext cx="2160104" cy="2134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Rooster">
            <a:extLst>
              <a:ext uri="{FF2B5EF4-FFF2-40B4-BE49-F238E27FC236}">
                <a16:creationId xmlns:a16="http://schemas.microsoft.com/office/drawing/2014/main" xmlns="" id="{EF5DF37B-9F31-4F6F-AD36-AA69EB0EE3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7208" y="5134541"/>
            <a:ext cx="1771992" cy="1699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beaver in water">
            <a:extLst>
              <a:ext uri="{FF2B5EF4-FFF2-40B4-BE49-F238E27FC236}">
                <a16:creationId xmlns:a16="http://schemas.microsoft.com/office/drawing/2014/main" xmlns="" id="{5A3DE844-1831-41D2-B778-E00BFABF1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7590" y="1510868"/>
            <a:ext cx="3446410" cy="2290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Image result">
            <a:extLst>
              <a:ext uri="{FF2B5EF4-FFF2-40B4-BE49-F238E27FC236}">
                <a16:creationId xmlns:a16="http://schemas.microsoft.com/office/drawing/2014/main" xmlns="" id="{DF5DBAAF-A9E1-417A-B22B-7E9B20E8E4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1016" y="4410251"/>
            <a:ext cx="2945503" cy="2029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2258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7E6125-C512-445E-A1AD-289EF440C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/>
              <a:t>       </a:t>
            </a:r>
            <a:r>
              <a:rPr lang="en-US" sz="4800" b="1" dirty="0">
                <a:solidFill>
                  <a:schemeClr val="bg1"/>
                </a:solidFill>
              </a:rPr>
              <a:t>LEOPARD			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					BEAR</a:t>
            </a:r>
          </a:p>
          <a:p>
            <a:pPr marL="0" indent="0">
              <a:buNone/>
            </a:pPr>
            <a:endParaRPr lang="en-US" sz="48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48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     LION	    TROUPIAL	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					                EAGLE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      </a:t>
            </a:r>
          </a:p>
        </p:txBody>
      </p:sp>
      <p:pic>
        <p:nvPicPr>
          <p:cNvPr id="4" name="Picture 12" descr="Amur Leopard">
            <a:extLst>
              <a:ext uri="{FF2B5EF4-FFF2-40B4-BE49-F238E27FC236}">
                <a16:creationId xmlns:a16="http://schemas.microsoft.com/office/drawing/2014/main" xmlns="" id="{2500CA80-F146-4B6F-A630-BEFA01A8C9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361" y="958578"/>
            <a:ext cx="3121287" cy="2080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The brown bear welcomes (Ursus arctos).">
            <a:extLst>
              <a:ext uri="{FF2B5EF4-FFF2-40B4-BE49-F238E27FC236}">
                <a16:creationId xmlns:a16="http://schemas.microsoft.com/office/drawing/2014/main" xmlns="" id="{DBCF1B4B-B724-4FFD-8CAC-8FBB535E56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048" y="311390"/>
            <a:ext cx="2603890" cy="2855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Lion walking, Panthera Leo, 10 years old, isolated">
            <a:extLst>
              <a:ext uri="{FF2B5EF4-FFF2-40B4-BE49-F238E27FC236}">
                <a16:creationId xmlns:a16="http://schemas.microsoft.com/office/drawing/2014/main" xmlns="" id="{42FE5650-FDEF-4F76-8BDE-15FDCFAC91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7" y="3955877"/>
            <a:ext cx="2815533" cy="2335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Bald eagle">
            <a:extLst>
              <a:ext uri="{FF2B5EF4-FFF2-40B4-BE49-F238E27FC236}">
                <a16:creationId xmlns:a16="http://schemas.microsoft.com/office/drawing/2014/main" xmlns="" id="{8D36920B-5A11-43A3-902E-3AD250FC63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3538" y="4708900"/>
            <a:ext cx="2708226" cy="2023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Image result">
            <a:extLst>
              <a:ext uri="{FF2B5EF4-FFF2-40B4-BE49-F238E27FC236}">
                <a16:creationId xmlns:a16="http://schemas.microsoft.com/office/drawing/2014/main" xmlns="" id="{95857A55-7692-46D5-BDBF-C357639E63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4676" y="3818564"/>
            <a:ext cx="2762158" cy="2472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9341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735C09-25AB-498E-9A92-16BEE60C4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4400" b="1" u="sng" dirty="0">
                <a:solidFill>
                  <a:schemeClr val="bg1"/>
                </a:solidFill>
              </a:rPr>
              <a:t>Match the country with animal</a:t>
            </a:r>
          </a:p>
          <a:p>
            <a:pPr marL="0" indent="0">
              <a:buNone/>
            </a:pPr>
            <a:endParaRPr lang="en-US" sz="4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1.   Thailand___                      a.   lion</a:t>
            </a:r>
          </a:p>
          <a:p>
            <a:pPr marL="0" lv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2.   United  States__ 	        b.  beaver	</a:t>
            </a:r>
          </a:p>
          <a:p>
            <a:pPr marL="0" lv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3.   Poland___                    	c.   jaguar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4.   Russia__			      	d.   </a:t>
            </a:r>
            <a:r>
              <a:rPr lang="en-US" sz="4400" b="1" dirty="0" err="1">
                <a:solidFill>
                  <a:schemeClr val="bg1"/>
                </a:solidFill>
              </a:rPr>
              <a:t>troupial</a:t>
            </a:r>
            <a:r>
              <a:rPr lang="en-US" sz="4400" b="1" dirty="0">
                <a:solidFill>
                  <a:schemeClr val="bg1"/>
                </a:solidFill>
              </a:rPr>
              <a:t>	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5.   England___			e.   panda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6.   China____   		         f.    rooster	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7.   Dem Rep Congo__		 g.  eagle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8.   Canada___                  	 h.  bear	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						 </a:t>
            </a:r>
            <a:r>
              <a:rPr lang="en-US" sz="4400" b="1" dirty="0" err="1">
                <a:solidFill>
                  <a:schemeClr val="bg1"/>
                </a:solidFill>
              </a:rPr>
              <a:t>i</a:t>
            </a:r>
            <a:r>
              <a:rPr lang="en-US" sz="4400" b="1" dirty="0">
                <a:solidFill>
                  <a:schemeClr val="bg1"/>
                </a:solidFill>
              </a:rPr>
              <a:t>.   elephant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						 j.   leopard</a:t>
            </a:r>
          </a:p>
        </p:txBody>
      </p:sp>
    </p:spTree>
    <p:extLst>
      <p:ext uri="{BB962C8B-B14F-4D97-AF65-F5344CB8AC3E}">
        <p14:creationId xmlns:p14="http://schemas.microsoft.com/office/powerpoint/2010/main" val="3972368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735C09-25AB-498E-9A92-16BEE60C4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4400" b="1" u="sng" dirty="0">
                <a:solidFill>
                  <a:schemeClr val="bg1"/>
                </a:solidFill>
              </a:rPr>
              <a:t>Match the country with animal</a:t>
            </a:r>
          </a:p>
          <a:p>
            <a:pPr marL="0" indent="0">
              <a:buNone/>
            </a:pPr>
            <a:endParaRPr lang="en-US" sz="4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9.   France___  	                 a.   lion</a:t>
            </a:r>
          </a:p>
          <a:p>
            <a:pPr marL="0" lv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10. Czech Republic__             b.   beaver	</a:t>
            </a:r>
          </a:p>
          <a:p>
            <a:pPr marL="0" lv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11.  Venezuela___                   c.   jaguar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12.  Brazil___			      	d.   </a:t>
            </a:r>
            <a:r>
              <a:rPr lang="en-US" sz="4400" b="1" dirty="0" err="1">
                <a:solidFill>
                  <a:schemeClr val="bg1"/>
                </a:solidFill>
              </a:rPr>
              <a:t>troupial</a:t>
            </a:r>
            <a:r>
              <a:rPr lang="en-US" sz="4400" b="1" dirty="0">
                <a:solidFill>
                  <a:schemeClr val="bg1"/>
                </a:solidFill>
              </a:rPr>
              <a:t>	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						e.   panda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			  		         f.    rooster	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					         g.   eagle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					         h.   bear	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						 </a:t>
            </a:r>
            <a:r>
              <a:rPr lang="en-US" sz="4400" b="1" dirty="0" err="1">
                <a:solidFill>
                  <a:schemeClr val="bg1"/>
                </a:solidFill>
              </a:rPr>
              <a:t>i</a:t>
            </a:r>
            <a:r>
              <a:rPr lang="en-US" sz="4400" b="1" dirty="0">
                <a:solidFill>
                  <a:schemeClr val="bg1"/>
                </a:solidFill>
              </a:rPr>
              <a:t>.    elephant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						 j.    leopard</a:t>
            </a:r>
          </a:p>
        </p:txBody>
      </p:sp>
    </p:spTree>
    <p:extLst>
      <p:ext uri="{BB962C8B-B14F-4D97-AF65-F5344CB8AC3E}">
        <p14:creationId xmlns:p14="http://schemas.microsoft.com/office/powerpoint/2010/main" val="1967722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735C09-25AB-498E-9A92-16BEE60C4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4400" b="1" u="sng" dirty="0">
                <a:solidFill>
                  <a:schemeClr val="bg1"/>
                </a:solidFill>
              </a:rPr>
              <a:t>Match the country with animal</a:t>
            </a:r>
          </a:p>
          <a:p>
            <a:pPr marL="742950" indent="-742950">
              <a:buAutoNum type="arabicPeriod"/>
            </a:pPr>
            <a:endParaRPr lang="en-US" sz="4400" b="1" dirty="0">
              <a:solidFill>
                <a:schemeClr val="bg1"/>
              </a:solidFill>
            </a:endParaRPr>
          </a:p>
          <a:p>
            <a:pPr marL="742950" indent="-742950">
              <a:buAutoNum type="arabicPeriod"/>
            </a:pPr>
            <a:endParaRPr lang="en-US" sz="5400" b="1" u="sng" dirty="0">
              <a:solidFill>
                <a:schemeClr val="bg1"/>
              </a:solidFill>
            </a:endParaRPr>
          </a:p>
          <a:p>
            <a:pPr marL="742950" indent="-742950">
              <a:buAutoNum type="arabicPeriod"/>
            </a:pPr>
            <a:r>
              <a:rPr lang="en-US" sz="6000" b="1" u="sng" dirty="0">
                <a:solidFill>
                  <a:schemeClr val="bg1"/>
                </a:solidFill>
              </a:rPr>
              <a:t>Thailand </a:t>
            </a:r>
            <a:r>
              <a:rPr lang="en-US" sz="6000" b="1" dirty="0">
                <a:solidFill>
                  <a:schemeClr val="bg1"/>
                </a:solidFill>
              </a:rPr>
              <a:t>(</a:t>
            </a:r>
            <a:r>
              <a:rPr lang="en-US" sz="6000" b="1" dirty="0" err="1">
                <a:solidFill>
                  <a:schemeClr val="bg1"/>
                </a:solidFill>
              </a:rPr>
              <a:t>i</a:t>
            </a:r>
            <a:r>
              <a:rPr lang="en-US" sz="6000" b="1" dirty="0">
                <a:solidFill>
                  <a:schemeClr val="bg1"/>
                </a:solidFill>
              </a:rPr>
              <a:t>)</a:t>
            </a:r>
            <a:r>
              <a:rPr lang="en-US" sz="6000" b="1" u="sng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</a:rPr>
              <a:t>        elephant</a:t>
            </a:r>
          </a:p>
          <a:p>
            <a:pPr marL="0" indent="0">
              <a:buNone/>
            </a:pPr>
            <a:endParaRPr lang="en-US" sz="5400" b="1" u="sng" dirty="0"/>
          </a:p>
          <a:p>
            <a:pPr marL="0" indent="0">
              <a:buNone/>
            </a:pPr>
            <a:endParaRPr lang="en-US" sz="5400" b="1" u="sng" dirty="0"/>
          </a:p>
          <a:p>
            <a:pPr marL="0" indent="0">
              <a:buNone/>
            </a:pPr>
            <a:r>
              <a:rPr lang="en-US" sz="5400" b="1" dirty="0"/>
              <a:t>                                  </a:t>
            </a:r>
          </a:p>
          <a:p>
            <a:pPr marL="0" indent="0">
              <a:buNone/>
            </a:pPr>
            <a:r>
              <a:rPr lang="en-US" sz="5400" b="1" dirty="0"/>
              <a:t>     </a:t>
            </a:r>
            <a:r>
              <a:rPr lang="en-US" sz="4400" b="1" dirty="0"/>
              <a:t>			</a:t>
            </a:r>
          </a:p>
        </p:txBody>
      </p:sp>
      <p:pic>
        <p:nvPicPr>
          <p:cNvPr id="4" name="Picture 6" descr="elephant">
            <a:extLst>
              <a:ext uri="{FF2B5EF4-FFF2-40B4-BE49-F238E27FC236}">
                <a16:creationId xmlns:a16="http://schemas.microsoft.com/office/drawing/2014/main" xmlns="" id="{06FF7138-D709-43F4-982E-FC257EAA0A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6068" y="1367510"/>
            <a:ext cx="3392558" cy="4976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8543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735C09-25AB-498E-9A92-16BEE60C4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400" b="1" dirty="0"/>
              <a:t>    </a:t>
            </a:r>
            <a:r>
              <a:rPr lang="en-US" sz="4400" b="1" u="sng" dirty="0">
                <a:solidFill>
                  <a:schemeClr val="bg1"/>
                </a:solidFill>
              </a:rPr>
              <a:t>Match the country with animal</a:t>
            </a:r>
            <a:r>
              <a:rPr lang="en-US" sz="4400" b="1" dirty="0">
                <a:solidFill>
                  <a:schemeClr val="bg1"/>
                </a:solidFill>
              </a:rPr>
              <a:t>			</a:t>
            </a:r>
          </a:p>
          <a:p>
            <a:pPr marL="0" indent="0">
              <a:buNone/>
            </a:pPr>
            <a:endParaRPr lang="en-US" sz="4400" b="1" dirty="0">
              <a:solidFill>
                <a:schemeClr val="bg1"/>
              </a:solidFill>
            </a:endParaRPr>
          </a:p>
          <a:p>
            <a:pPr marL="914400" indent="-914400">
              <a:buAutoNum type="arabicPeriod" startAt="2"/>
            </a:pPr>
            <a:r>
              <a:rPr lang="en-US" sz="6000" b="1" u="sng" dirty="0">
                <a:solidFill>
                  <a:schemeClr val="bg1"/>
                </a:solidFill>
              </a:rPr>
              <a:t>United States </a:t>
            </a:r>
            <a:r>
              <a:rPr lang="en-US" sz="6000" b="1" dirty="0">
                <a:solidFill>
                  <a:schemeClr val="bg1"/>
                </a:solidFill>
              </a:rPr>
              <a:t>(g)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</a:rPr>
              <a:t>         eagle</a:t>
            </a:r>
          </a:p>
          <a:p>
            <a:pPr marL="0" indent="0">
              <a:buNone/>
            </a:pPr>
            <a:endParaRPr lang="en-US" sz="5400" b="1" dirty="0"/>
          </a:p>
          <a:p>
            <a:pPr marL="0" indent="0">
              <a:buNone/>
            </a:pPr>
            <a:endParaRPr lang="en-US" sz="5400" b="1" dirty="0"/>
          </a:p>
          <a:p>
            <a:pPr marL="0" indent="0">
              <a:buNone/>
            </a:pPr>
            <a:r>
              <a:rPr lang="en-US" sz="5400" b="1" dirty="0"/>
              <a:t>					</a:t>
            </a:r>
          </a:p>
        </p:txBody>
      </p:sp>
      <p:pic>
        <p:nvPicPr>
          <p:cNvPr id="4" name="Picture 2" descr="Bald eagle">
            <a:extLst>
              <a:ext uri="{FF2B5EF4-FFF2-40B4-BE49-F238E27FC236}">
                <a16:creationId xmlns:a16="http://schemas.microsoft.com/office/drawing/2014/main" xmlns="" id="{8B1D1A63-455B-40E4-818C-62063214F5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5869" y="3251159"/>
            <a:ext cx="3999417" cy="2987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8511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735C09-25AB-498E-9A92-16BEE60C4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400" b="1" u="sng" dirty="0">
                <a:solidFill>
                  <a:schemeClr val="bg1"/>
                </a:solidFill>
              </a:rPr>
              <a:t> Match the country with animal</a:t>
            </a:r>
          </a:p>
          <a:p>
            <a:pPr marL="0" indent="0">
              <a:buNone/>
            </a:pPr>
            <a:endParaRPr lang="en-US" sz="4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	</a:t>
            </a:r>
          </a:p>
          <a:p>
            <a:pPr marL="914400" indent="-914400">
              <a:buAutoNum type="arabicPeriod" startAt="3"/>
            </a:pPr>
            <a:r>
              <a:rPr lang="en-US" sz="6000" b="1" u="sng" dirty="0">
                <a:solidFill>
                  <a:schemeClr val="bg1"/>
                </a:solidFill>
              </a:rPr>
              <a:t>Poland</a:t>
            </a:r>
            <a:r>
              <a:rPr lang="en-US" sz="6000" b="1" dirty="0">
                <a:solidFill>
                  <a:schemeClr val="bg1"/>
                </a:solidFill>
              </a:rPr>
              <a:t> (g)</a:t>
            </a:r>
          </a:p>
          <a:p>
            <a:pPr marL="0" indent="0">
              <a:buNone/>
            </a:pPr>
            <a:endParaRPr lang="en-US" sz="5400" b="1" dirty="0"/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</a:rPr>
              <a:t>          eagle</a:t>
            </a:r>
          </a:p>
          <a:p>
            <a:pPr marL="0" indent="0">
              <a:buNone/>
            </a:pPr>
            <a:r>
              <a:rPr lang="en-US" sz="5400" b="1" dirty="0"/>
              <a:t>     </a:t>
            </a:r>
          </a:p>
          <a:p>
            <a:pPr marL="0" indent="0">
              <a:buNone/>
            </a:pPr>
            <a:endParaRPr lang="en-US" sz="5400" b="1" dirty="0"/>
          </a:p>
          <a:p>
            <a:pPr marL="0" indent="0">
              <a:buNone/>
            </a:pPr>
            <a:r>
              <a:rPr lang="en-US" sz="5400" b="1" dirty="0"/>
              <a:t>                                  </a:t>
            </a:r>
          </a:p>
        </p:txBody>
      </p:sp>
      <p:pic>
        <p:nvPicPr>
          <p:cNvPr id="4" name="Picture 2" descr="Bald eagle">
            <a:extLst>
              <a:ext uri="{FF2B5EF4-FFF2-40B4-BE49-F238E27FC236}">
                <a16:creationId xmlns:a16="http://schemas.microsoft.com/office/drawing/2014/main" xmlns="" id="{3F53B38E-AB25-44B0-B126-D06335166D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834301"/>
            <a:ext cx="4269272" cy="3189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0729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735C09-25AB-498E-9A92-16BEE60C4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400" b="1" dirty="0"/>
              <a:t>   </a:t>
            </a:r>
            <a:r>
              <a:rPr lang="en-US" sz="4400" b="1" u="sng" dirty="0">
                <a:solidFill>
                  <a:schemeClr val="bg1"/>
                </a:solidFill>
              </a:rPr>
              <a:t>Match the country with animal</a:t>
            </a:r>
            <a:r>
              <a:rPr lang="en-US" sz="4400" b="1" dirty="0">
                <a:solidFill>
                  <a:schemeClr val="bg1"/>
                </a:solidFill>
              </a:rPr>
              <a:t>		</a:t>
            </a:r>
          </a:p>
          <a:p>
            <a:pPr marL="0" indent="0" algn="ctr">
              <a:buNone/>
            </a:pPr>
            <a:endParaRPr lang="en-US" sz="4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</a:rPr>
              <a:t>	</a:t>
            </a:r>
          </a:p>
          <a:p>
            <a:pPr marL="914400" indent="-914400">
              <a:buAutoNum type="arabicPeriod" startAt="4"/>
            </a:pPr>
            <a:r>
              <a:rPr lang="en-US" sz="6000" b="1" u="sng" dirty="0">
                <a:solidFill>
                  <a:schemeClr val="bg1"/>
                </a:solidFill>
              </a:rPr>
              <a:t>Russia</a:t>
            </a:r>
            <a:r>
              <a:rPr lang="en-US" sz="6000" b="1" dirty="0">
                <a:solidFill>
                  <a:schemeClr val="bg1"/>
                </a:solidFill>
              </a:rPr>
              <a:t>  (h)</a:t>
            </a:r>
          </a:p>
          <a:p>
            <a:pPr marL="0" indent="0">
              <a:buNone/>
            </a:pPr>
            <a:endParaRPr lang="en-US" sz="5400" b="1" dirty="0"/>
          </a:p>
          <a:p>
            <a:pPr marL="0" indent="0">
              <a:buNone/>
            </a:pPr>
            <a:r>
              <a:rPr lang="en-US" sz="5400" b="1" dirty="0"/>
              <a:t>           </a:t>
            </a:r>
            <a:r>
              <a:rPr lang="en-US" sz="5400" b="1" dirty="0">
                <a:solidFill>
                  <a:schemeClr val="bg1"/>
                </a:solidFill>
              </a:rPr>
              <a:t>bear</a:t>
            </a:r>
            <a:endParaRPr lang="en-US" sz="5400" b="1" dirty="0"/>
          </a:p>
          <a:p>
            <a:pPr marL="0" indent="0">
              <a:buNone/>
            </a:pPr>
            <a:endParaRPr lang="en-US" sz="5400" b="1" dirty="0"/>
          </a:p>
          <a:p>
            <a:pPr marL="0" indent="0">
              <a:buNone/>
            </a:pPr>
            <a:r>
              <a:rPr lang="en-US" sz="4400" b="1" dirty="0"/>
              <a:t>		</a:t>
            </a:r>
          </a:p>
        </p:txBody>
      </p:sp>
      <p:pic>
        <p:nvPicPr>
          <p:cNvPr id="4" name="Picture 3" descr="The brown bear welcomes (Ursus arctos).">
            <a:extLst>
              <a:ext uri="{FF2B5EF4-FFF2-40B4-BE49-F238E27FC236}">
                <a16:creationId xmlns:a16="http://schemas.microsoft.com/office/drawing/2014/main" xmlns="" id="{3A3D3E06-9762-4903-AC89-252733D5D5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6569" y="1875148"/>
            <a:ext cx="3422788" cy="3754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0386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</TotalTime>
  <Words>140</Words>
  <Application>Microsoft Macintosh PowerPoint</Application>
  <PresentationFormat>On-screen Show (4:3)</PresentationFormat>
  <Paragraphs>125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THE END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Eales</dc:creator>
  <cp:lastModifiedBy>a bc</cp:lastModifiedBy>
  <cp:revision>35</cp:revision>
  <dcterms:created xsi:type="dcterms:W3CDTF">2017-10-04T17:29:26Z</dcterms:created>
  <dcterms:modified xsi:type="dcterms:W3CDTF">2018-03-19T18:14:06Z</dcterms:modified>
</cp:coreProperties>
</file>