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FE9F-FB52-4C3F-BCE3-B917606523C6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40240-94AA-4A3A-B22C-CAFE084E2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610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FE9F-FB52-4C3F-BCE3-B917606523C6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40240-94AA-4A3A-B22C-CAFE084E2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47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FE9F-FB52-4C3F-BCE3-B917606523C6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40240-94AA-4A3A-B22C-CAFE084E2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607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FE9F-FB52-4C3F-BCE3-B917606523C6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40240-94AA-4A3A-B22C-CAFE084E2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480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FE9F-FB52-4C3F-BCE3-B917606523C6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40240-94AA-4A3A-B22C-CAFE084E2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167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FE9F-FB52-4C3F-BCE3-B917606523C6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40240-94AA-4A3A-B22C-CAFE084E2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23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FE9F-FB52-4C3F-BCE3-B917606523C6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40240-94AA-4A3A-B22C-CAFE084E2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701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FE9F-FB52-4C3F-BCE3-B917606523C6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40240-94AA-4A3A-B22C-CAFE084E2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132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FE9F-FB52-4C3F-BCE3-B917606523C6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40240-94AA-4A3A-B22C-CAFE084E2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551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FE9F-FB52-4C3F-BCE3-B917606523C6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40240-94AA-4A3A-B22C-CAFE084E2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35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FE9F-FB52-4C3F-BCE3-B917606523C6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40240-94AA-4A3A-B22C-CAFE084E2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564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5FE9F-FB52-4C3F-BCE3-B917606523C6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40240-94AA-4A3A-B22C-CAFE084E2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136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051BB-8EA9-4FEF-A1EA-525A0C8B1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20416"/>
            <a:ext cx="7886700" cy="3286541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latin typeface="Comic Sans MS" panose="030F0702030302020204" pitchFamily="66" charset="0"/>
              </a:rPr>
              <a:t>Funny English Notices around the World</a:t>
            </a:r>
          </a:p>
        </p:txBody>
      </p:sp>
    </p:spTree>
    <p:extLst>
      <p:ext uri="{BB962C8B-B14F-4D97-AF65-F5344CB8AC3E}">
        <p14:creationId xmlns:p14="http://schemas.microsoft.com/office/powerpoint/2010/main" val="30115334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0FAB5-7828-4345-8F24-141B9191A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3E0679-8887-4F46-809E-2D9F0DCED5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9562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07278-EFED-44DB-B27B-7E0FC6181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C8977-AAC6-45A1-B52A-393761C61D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9417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051BB-8EA9-4FEF-A1EA-525A0C8B1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20416"/>
            <a:ext cx="7886700" cy="3286541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latin typeface="Comic Sans MS" panose="030F0702030302020204" pitchFamily="66" charset="0"/>
              </a:rPr>
              <a:t>Funny English Notices around the World</a:t>
            </a:r>
          </a:p>
        </p:txBody>
      </p:sp>
    </p:spTree>
    <p:extLst>
      <p:ext uri="{BB962C8B-B14F-4D97-AF65-F5344CB8AC3E}">
        <p14:creationId xmlns:p14="http://schemas.microsoft.com/office/powerpoint/2010/main" val="3641294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9C50FC-CE4D-4DB6-BF3E-C099A5739A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0"/>
            <a:ext cx="7886700" cy="6176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4800" b="1" dirty="0">
                <a:latin typeface="Comic Sans MS" panose="030F0702030302020204" pitchFamily="66" charset="0"/>
              </a:rPr>
              <a:t>1)  In a Tokyo Hotel:</a:t>
            </a:r>
          </a:p>
          <a:p>
            <a:pPr marL="0" indent="0" algn="ctr">
              <a:buNone/>
            </a:pPr>
            <a:endParaRPr lang="en-US" sz="48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4800" b="1" dirty="0">
                <a:latin typeface="Comic Sans MS" panose="030F0702030302020204" pitchFamily="66" charset="0"/>
              </a:rPr>
              <a:t>“Is forbidden to steal hotel towels please.  If you are not a person to do such thing is please not to read </a:t>
            </a:r>
            <a:r>
              <a:rPr lang="en-US" sz="4800" b="1" dirty="0" err="1">
                <a:latin typeface="Comic Sans MS" panose="030F0702030302020204" pitchFamily="66" charset="0"/>
              </a:rPr>
              <a:t>notis</a:t>
            </a:r>
            <a:r>
              <a:rPr lang="en-US" sz="4800" b="1" dirty="0">
                <a:latin typeface="Comic Sans MS" panose="030F0702030302020204" pitchFamily="66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3308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2B243-4795-46EC-B2AE-38C3933D3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US" sz="48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4800" b="1" dirty="0">
                <a:latin typeface="Comic Sans MS" panose="030F0702030302020204" pitchFamily="66" charset="0"/>
              </a:rPr>
              <a:t>2) In a Belgrade Hotel Elevator</a:t>
            </a:r>
          </a:p>
          <a:p>
            <a:pPr marL="0" indent="0">
              <a:buNone/>
            </a:pPr>
            <a:endParaRPr lang="en-US" sz="48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4800" b="1" dirty="0">
                <a:latin typeface="Comic Sans MS" panose="030F0702030302020204" pitchFamily="66" charset="0"/>
              </a:rPr>
              <a:t>“To move cabin, push button for wishing floor.  If the cabin should enter more persons, each one should press a number of wishing floor.  Driving is then going alphabetically by nation order”</a:t>
            </a:r>
          </a:p>
        </p:txBody>
      </p:sp>
    </p:spTree>
    <p:extLst>
      <p:ext uri="{BB962C8B-B14F-4D97-AF65-F5344CB8AC3E}">
        <p14:creationId xmlns:p14="http://schemas.microsoft.com/office/powerpoint/2010/main" val="207850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A7C3C4-6F7B-44F3-8C61-31EC5B9B0C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4800" b="1" dirty="0">
                <a:latin typeface="Comic Sans MS" panose="030F0702030302020204" pitchFamily="66" charset="0"/>
              </a:rPr>
              <a:t>3) In a Copenhagen airline office</a:t>
            </a:r>
          </a:p>
          <a:p>
            <a:pPr marL="0" indent="0">
              <a:buNone/>
            </a:pPr>
            <a:endParaRPr lang="en-US" sz="48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4800" b="1" dirty="0">
                <a:latin typeface="Comic Sans MS" panose="030F0702030302020204" pitchFamily="66" charset="0"/>
              </a:rPr>
              <a:t>“We take your bags and send them in all directions.”</a:t>
            </a:r>
          </a:p>
        </p:txBody>
      </p:sp>
    </p:spTree>
    <p:extLst>
      <p:ext uri="{BB962C8B-B14F-4D97-AF65-F5344CB8AC3E}">
        <p14:creationId xmlns:p14="http://schemas.microsoft.com/office/powerpoint/2010/main" val="1094278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66C246-F0ED-490C-912E-C3DFA69784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4800" b="1" dirty="0">
                <a:latin typeface="Comic Sans MS" panose="030F0702030302020204" pitchFamily="66" charset="0"/>
              </a:rPr>
              <a:t>4) In a Budapest Zoo</a:t>
            </a:r>
          </a:p>
          <a:p>
            <a:pPr marL="0" indent="0">
              <a:buNone/>
            </a:pPr>
            <a:endParaRPr lang="en-US" sz="48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4800" b="1" dirty="0">
                <a:latin typeface="Comic Sans MS" panose="030F0702030302020204" pitchFamily="66" charset="0"/>
              </a:rPr>
              <a:t>“Please do not feed the animals.  If you have a suitable food, give it to the guard on duty.”</a:t>
            </a:r>
            <a:br>
              <a:rPr lang="en-US" sz="4800" b="1" dirty="0">
                <a:latin typeface="Comic Sans MS" panose="030F0702030302020204" pitchFamily="66" charset="0"/>
              </a:rPr>
            </a:br>
            <a:endParaRPr lang="en-US" sz="48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26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906A76-3115-431C-9847-F355CA2176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4800" b="1" dirty="0">
                <a:latin typeface="Comic Sans MS" panose="030F0702030302020204" pitchFamily="66" charset="0"/>
              </a:rPr>
              <a:t>5) In a Rome tailor shop</a:t>
            </a:r>
          </a:p>
          <a:p>
            <a:pPr marL="0" indent="0" algn="ctr">
              <a:buNone/>
            </a:pPr>
            <a:endParaRPr lang="en-US" sz="48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4800" b="1" dirty="0">
                <a:latin typeface="Comic Sans MS" panose="030F0702030302020204" pitchFamily="66" charset="0"/>
              </a:rPr>
              <a:t>“Order your summer suits.  Because is big rush we will execute customers in strict rotation.”</a:t>
            </a:r>
          </a:p>
        </p:txBody>
      </p:sp>
    </p:spTree>
    <p:extLst>
      <p:ext uri="{BB962C8B-B14F-4D97-AF65-F5344CB8AC3E}">
        <p14:creationId xmlns:p14="http://schemas.microsoft.com/office/powerpoint/2010/main" val="872581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54A50A-2ED8-4A34-805C-E013D8324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4800" b="1">
                <a:latin typeface="Comic Sans MS" panose="030F0702030302020204" pitchFamily="66" charset="0"/>
              </a:rPr>
              <a:t>6) In </a:t>
            </a:r>
            <a:r>
              <a:rPr lang="en-US" sz="4800" b="1" dirty="0">
                <a:latin typeface="Comic Sans MS" panose="030F0702030302020204" pitchFamily="66" charset="0"/>
              </a:rPr>
              <a:t>a Bangkok laundry:</a:t>
            </a:r>
          </a:p>
          <a:p>
            <a:pPr marL="0" indent="0">
              <a:buNone/>
            </a:pPr>
            <a:endParaRPr lang="en-US" sz="48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4800" b="1" dirty="0">
                <a:latin typeface="Comic Sans MS" panose="030F0702030302020204" pitchFamily="66" charset="0"/>
              </a:rPr>
              <a:t>“Ladies, leave your clothes here and spend the afternoon having a good time.”</a:t>
            </a:r>
          </a:p>
        </p:txBody>
      </p:sp>
    </p:spTree>
    <p:extLst>
      <p:ext uri="{BB962C8B-B14F-4D97-AF65-F5344CB8AC3E}">
        <p14:creationId xmlns:p14="http://schemas.microsoft.com/office/powerpoint/2010/main" val="2814691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628D7-9CEF-4F44-AAAA-069E441B7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168EEA-3389-47F3-9428-65A367417B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422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3C2B7-9033-424F-B09C-FC1FD7965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74744B-528C-48F7-A696-5A173A1E00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559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186</Words>
  <Application>Microsoft Office PowerPoint</Application>
  <PresentationFormat>On-screen Show (4:3)</PresentationFormat>
  <Paragraphs>26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Comic Sans MS</vt:lpstr>
      <vt:lpstr>Office Theme</vt:lpstr>
      <vt:lpstr>Funny English Notices around the World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Funny English Notices around the World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Eales</dc:creator>
  <cp:lastModifiedBy>Roger Eales</cp:lastModifiedBy>
  <cp:revision>3</cp:revision>
  <dcterms:created xsi:type="dcterms:W3CDTF">2017-08-20T20:57:49Z</dcterms:created>
  <dcterms:modified xsi:type="dcterms:W3CDTF">2017-08-20T21:11:31Z</dcterms:modified>
</cp:coreProperties>
</file>