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1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4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0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8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6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3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0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3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5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6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FE9F-FB52-4C3F-BCE3-B917606523C6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40240-94AA-4A3A-B22C-CAFE084E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3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051BB-8EA9-4FEF-A1EA-525A0C8B1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20416"/>
            <a:ext cx="7886700" cy="328654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Comic Sans MS" panose="030F0702030302020204" pitchFamily="66" charset="0"/>
              </a:rPr>
              <a:t>Funny English Notices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3011533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FAB5-7828-4345-8F24-141B9191A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E0679-8887-4F46-809E-2D9F0DCED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56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07278-EFED-44DB-B27B-7E0FC618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C8977-AAC6-45A1-B52A-393761C61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4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051BB-8EA9-4FEF-A1EA-525A0C8B1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20416"/>
            <a:ext cx="7886700" cy="328654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Comic Sans MS" panose="030F0702030302020204" pitchFamily="66" charset="0"/>
              </a:rPr>
              <a:t>Funny English Notices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364129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C50FC-CE4D-4DB6-BF3E-C099A5739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1)  In a Tokyo Hotel:</a:t>
            </a:r>
          </a:p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“Is forbidden to steal hotel towels please.  If you are not a person to do such thing is please not to read </a:t>
            </a:r>
            <a:r>
              <a:rPr lang="en-US" sz="4800" b="1" dirty="0" err="1">
                <a:latin typeface="Comic Sans MS" panose="030F0702030302020204" pitchFamily="66" charset="0"/>
              </a:rPr>
              <a:t>notis</a:t>
            </a:r>
            <a:r>
              <a:rPr lang="en-US" sz="4800" b="1" dirty="0">
                <a:latin typeface="Comic Sans MS" panose="030F0702030302020204" pitchFamily="66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30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2B243-4795-46EC-B2AE-38C3933D3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2) In a Belgrade Hotel Elevator</a:t>
            </a:r>
          </a:p>
          <a:p>
            <a:pPr marL="0" indent="0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“To move cabin, push button for wishing floor.  If the cabin should enter more persons, each one should press a number of wishing floor.  Driving is then going alphabetically by nation order”</a:t>
            </a:r>
          </a:p>
        </p:txBody>
      </p:sp>
    </p:spTree>
    <p:extLst>
      <p:ext uri="{BB962C8B-B14F-4D97-AF65-F5344CB8AC3E}">
        <p14:creationId xmlns:p14="http://schemas.microsoft.com/office/powerpoint/2010/main" val="20785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7C3C4-6F7B-44F3-8C61-31EC5B9B0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3) In a Copenhagen airline office</a:t>
            </a:r>
          </a:p>
          <a:p>
            <a:pPr marL="0" indent="0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“We take your bags and send them in all directions.”</a:t>
            </a:r>
          </a:p>
        </p:txBody>
      </p:sp>
    </p:spTree>
    <p:extLst>
      <p:ext uri="{BB962C8B-B14F-4D97-AF65-F5344CB8AC3E}">
        <p14:creationId xmlns:p14="http://schemas.microsoft.com/office/powerpoint/2010/main" val="109427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6C246-F0ED-490C-912E-C3DFA6978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4) In a Budapest Zoo</a:t>
            </a:r>
          </a:p>
          <a:p>
            <a:pPr marL="0" indent="0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“Please do not feed the animals.  If you have a suitable food, give it to the guard on duty.”</a:t>
            </a:r>
            <a:br>
              <a:rPr lang="en-US" sz="4800" b="1" dirty="0">
                <a:latin typeface="Comic Sans MS" panose="030F0702030302020204" pitchFamily="66" charset="0"/>
              </a:rPr>
            </a:br>
            <a:endParaRPr lang="en-US" sz="4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2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06A76-3115-431C-9847-F355CA217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5) In a Rome tailor shop</a:t>
            </a:r>
          </a:p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“Order your summer suits.  Because is big rush we will execute customers in strict rotation.”</a:t>
            </a:r>
          </a:p>
        </p:txBody>
      </p:sp>
    </p:spTree>
    <p:extLst>
      <p:ext uri="{BB962C8B-B14F-4D97-AF65-F5344CB8AC3E}">
        <p14:creationId xmlns:p14="http://schemas.microsoft.com/office/powerpoint/2010/main" val="87258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4A50A-2ED8-4A34-805C-E013D8324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>
                <a:latin typeface="Comic Sans MS" panose="030F0702030302020204" pitchFamily="66" charset="0"/>
              </a:rPr>
              <a:t>6) In </a:t>
            </a:r>
            <a:r>
              <a:rPr lang="en-US" sz="4800" b="1" dirty="0">
                <a:latin typeface="Comic Sans MS" panose="030F0702030302020204" pitchFamily="66" charset="0"/>
              </a:rPr>
              <a:t>a Bangkok laundry:</a:t>
            </a:r>
          </a:p>
          <a:p>
            <a:pPr marL="0" indent="0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latin typeface="Comic Sans MS" panose="030F0702030302020204" pitchFamily="66" charset="0"/>
              </a:rPr>
              <a:t>“Ladies, leave your clothes here and spend the afternoon having a good time.”</a:t>
            </a:r>
          </a:p>
        </p:txBody>
      </p:sp>
    </p:spTree>
    <p:extLst>
      <p:ext uri="{BB962C8B-B14F-4D97-AF65-F5344CB8AC3E}">
        <p14:creationId xmlns:p14="http://schemas.microsoft.com/office/powerpoint/2010/main" val="281469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28D7-9CEF-4F44-AAAA-069E441B7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68EEA-3389-47F3-9428-65A367417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2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C2B7-9033-424F-B09C-FC1FD796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744B-528C-48F7-A696-5A173A1E0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5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186</Words>
  <Application>Microsoft Office PowerPoint</Application>
  <PresentationFormat>On-screen Show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Funny English Notices around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Funny English Notices around the World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3</cp:revision>
  <dcterms:created xsi:type="dcterms:W3CDTF">2017-08-20T20:57:49Z</dcterms:created>
  <dcterms:modified xsi:type="dcterms:W3CDTF">2017-08-20T21:11:31Z</dcterms:modified>
</cp:coreProperties>
</file>