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3" r:id="rId4"/>
    <p:sldId id="265" r:id="rId5"/>
    <p:sldId id="266" r:id="rId6"/>
    <p:sldId id="267" r:id="rId7"/>
    <p:sldId id="268" r:id="rId8"/>
    <p:sldId id="275" r:id="rId9"/>
    <p:sldId id="276" r:id="rId10"/>
    <p:sldId id="277" r:id="rId11"/>
    <p:sldId id="278" r:id="rId12"/>
    <p:sldId id="282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5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3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4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9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4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9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2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6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56EB-C37C-497F-964E-96CE7F83DF73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A76CB-0655-4382-83D2-0CAF3F538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0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3805B-B11F-440D-BAAD-07408742A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6018"/>
            <a:ext cx="9144000" cy="5645426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Find the differences on the two tables</a:t>
            </a:r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(there are 9 differences)</a:t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10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B62B-6B82-4CF1-9800-DFD83FC6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7. In picture A, the bowl is empty and the </a:t>
            </a:r>
          </a:p>
          <a:p>
            <a:pPr marL="0" indent="0">
              <a:buNone/>
            </a:pPr>
            <a:r>
              <a:rPr lang="en-US" sz="4000" b="1" dirty="0"/>
              <a:t>     box of corn flakes is closed/unopened,    </a:t>
            </a:r>
          </a:p>
          <a:p>
            <a:pPr marL="0" indent="0">
              <a:buNone/>
            </a:pPr>
            <a:r>
              <a:rPr lang="en-US" sz="4000" b="1" dirty="0"/>
              <a:t>     in B the bowl has cereal and the box is    </a:t>
            </a:r>
          </a:p>
          <a:p>
            <a:pPr marL="0" indent="0">
              <a:buNone/>
            </a:pPr>
            <a:r>
              <a:rPr lang="en-US" sz="4000" b="1" dirty="0"/>
              <a:t>     opened.</a:t>
            </a:r>
          </a:p>
        </p:txBody>
      </p:sp>
    </p:spTree>
    <p:extLst>
      <p:ext uri="{BB962C8B-B14F-4D97-AF65-F5344CB8AC3E}">
        <p14:creationId xmlns:p14="http://schemas.microsoft.com/office/powerpoint/2010/main" val="327618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B62B-6B82-4CF1-9800-DFD83FC6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8"/>
            </a:pPr>
            <a:r>
              <a:rPr lang="en-US" sz="4000" b="1" dirty="0"/>
              <a:t>In picture A, there are three whole </a:t>
            </a:r>
          </a:p>
          <a:p>
            <a:pPr marL="0" indent="0">
              <a:buNone/>
            </a:pPr>
            <a:r>
              <a:rPr lang="en-US" sz="4000" b="1" dirty="0"/>
              <a:t>       eggs, in B there is one cracked open   </a:t>
            </a:r>
          </a:p>
          <a:p>
            <a:pPr marL="0" indent="0">
              <a:buNone/>
            </a:pPr>
            <a:r>
              <a:rPr lang="en-US" sz="4000" b="1" dirty="0"/>
              <a:t>       egg.</a:t>
            </a:r>
          </a:p>
        </p:txBody>
      </p:sp>
    </p:spTree>
    <p:extLst>
      <p:ext uri="{BB962C8B-B14F-4D97-AF65-F5344CB8AC3E}">
        <p14:creationId xmlns:p14="http://schemas.microsoft.com/office/powerpoint/2010/main" val="143272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B62B-6B82-4CF1-9800-DFD83FC6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9.  In picture A, there is a cup with two  </a:t>
            </a:r>
          </a:p>
          <a:p>
            <a:pPr marL="0" indent="0">
              <a:buNone/>
            </a:pPr>
            <a:r>
              <a:rPr lang="en-US" sz="4000" b="1" dirty="0"/>
              <a:t>     dishes, in B there aren’t any dishes or a </a:t>
            </a:r>
          </a:p>
          <a:p>
            <a:pPr marL="0" indent="0">
              <a:buNone/>
            </a:pPr>
            <a:r>
              <a:rPr lang="en-US" sz="4000" b="1" dirty="0"/>
              <a:t>     cup on the table.  </a:t>
            </a:r>
          </a:p>
        </p:txBody>
      </p:sp>
    </p:spTree>
    <p:extLst>
      <p:ext uri="{BB962C8B-B14F-4D97-AF65-F5344CB8AC3E}">
        <p14:creationId xmlns:p14="http://schemas.microsoft.com/office/powerpoint/2010/main" val="51732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6101E-CFAA-40DC-A5B4-7BD5F7D3E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600" b="1" dirty="0"/>
          </a:p>
          <a:p>
            <a:pPr marL="0" indent="0">
              <a:buNone/>
            </a:pPr>
            <a:endParaRPr lang="en-US" sz="6600" b="1" dirty="0"/>
          </a:p>
          <a:p>
            <a:pPr marL="0" indent="0" algn="ctr">
              <a:buNone/>
            </a:pPr>
            <a:r>
              <a:rPr lang="en-US" sz="66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1609803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84E1-D704-4861-B646-683A641A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497D8-FA5D-4858-B17C-FA736050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CREDIT:  </a:t>
            </a:r>
            <a:r>
              <a:rPr lang="en-US" sz="4400" b="1" u="sng" dirty="0">
                <a:solidFill>
                  <a:prstClr val="black"/>
                </a:solidFill>
              </a:rPr>
              <a:t>Grammar Practice     </a:t>
            </a:r>
            <a:r>
              <a:rPr lang="en-US" sz="4400" b="1" dirty="0">
                <a:solidFill>
                  <a:prstClr val="black"/>
                </a:solidFill>
              </a:rPr>
              <a:t>Activities            </a:t>
            </a:r>
            <a:r>
              <a:rPr lang="en-US" sz="4400" b="1">
                <a:solidFill>
                  <a:prstClr val="black"/>
                </a:solidFill>
              </a:rPr>
              <a:t>page 200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Cambridge University Press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                Tenth printing 1992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64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5437F-BDE2-49F6-BF80-B2C910A96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8E01D-8A35-4510-B3B7-0A4489B7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1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EB824C-5D4E-4C72-9CF0-FAC060B7BB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13191" y="810285"/>
            <a:ext cx="6855839" cy="5235264"/>
          </a:xfrm>
        </p:spPr>
      </p:pic>
    </p:spTree>
    <p:extLst>
      <p:ext uri="{BB962C8B-B14F-4D97-AF65-F5344CB8AC3E}">
        <p14:creationId xmlns:p14="http://schemas.microsoft.com/office/powerpoint/2010/main" val="187443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6B8C4-82D7-4BA3-89A9-48405EE0D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/>
              <a:t>ANSWERS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4807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66F5-5D61-410E-AC97-E11749C7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In picture A the two apples are whole/uneaten, in picture B, one apple is eaten and the other is cut up in quarters and a half.</a:t>
            </a:r>
          </a:p>
          <a:p>
            <a:pPr marL="0" indent="0">
              <a:buNone/>
            </a:pPr>
            <a:r>
              <a:rPr lang="en-US" sz="4000" b="1" dirty="0"/>
              <a:t>       ***The uneaten part of the apple is   </a:t>
            </a:r>
          </a:p>
          <a:p>
            <a:pPr marL="0" indent="0">
              <a:buNone/>
            </a:pPr>
            <a:r>
              <a:rPr lang="en-US" sz="4000" b="1" dirty="0"/>
              <a:t>              called  the ‘core’</a:t>
            </a:r>
          </a:p>
        </p:txBody>
      </p:sp>
    </p:spTree>
    <p:extLst>
      <p:ext uri="{BB962C8B-B14F-4D97-AF65-F5344CB8AC3E}">
        <p14:creationId xmlns:p14="http://schemas.microsoft.com/office/powerpoint/2010/main" val="19655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66F5-5D61-410E-AC97-E11749C7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2"/>
            </a:pPr>
            <a:r>
              <a:rPr lang="en-US" sz="4000" b="1" dirty="0"/>
              <a:t>In picture A, the loaf of bread is whole.   </a:t>
            </a:r>
          </a:p>
          <a:p>
            <a:pPr marL="0" indent="0">
              <a:buNone/>
            </a:pPr>
            <a:r>
              <a:rPr lang="en-US" sz="4000" b="1" dirty="0"/>
              <a:t>       In picture B, a slide of bread is cut off.</a:t>
            </a:r>
          </a:p>
        </p:txBody>
      </p:sp>
    </p:spTree>
    <p:extLst>
      <p:ext uri="{BB962C8B-B14F-4D97-AF65-F5344CB8AC3E}">
        <p14:creationId xmlns:p14="http://schemas.microsoft.com/office/powerpoint/2010/main" val="184751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66F5-5D61-410E-AC97-E11749C7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  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3"/>
            </a:pPr>
            <a:r>
              <a:rPr lang="en-US" sz="4000" b="1" dirty="0"/>
              <a:t>In picture A, the glass is full.  In picture </a:t>
            </a:r>
          </a:p>
          <a:p>
            <a:pPr marL="0" indent="0">
              <a:buNone/>
            </a:pPr>
            <a:r>
              <a:rPr lang="en-US" sz="4000" b="1" dirty="0"/>
              <a:t>       B the glass is half full.</a:t>
            </a:r>
          </a:p>
        </p:txBody>
      </p:sp>
    </p:spTree>
    <p:extLst>
      <p:ext uri="{BB962C8B-B14F-4D97-AF65-F5344CB8AC3E}">
        <p14:creationId xmlns:p14="http://schemas.microsoft.com/office/powerpoint/2010/main" val="90976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66F5-5D61-410E-AC97-E11749C7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4"/>
            </a:pPr>
            <a:r>
              <a:rPr lang="en-US" sz="4000" b="1" dirty="0"/>
              <a:t>In picture A, the sack of sugar is </a:t>
            </a:r>
          </a:p>
          <a:p>
            <a:pPr marL="0" indent="0">
              <a:buNone/>
            </a:pPr>
            <a:r>
              <a:rPr lang="en-US" sz="4000" b="1" dirty="0"/>
              <a:t>       unopened, in B the sack of sugar is   </a:t>
            </a:r>
          </a:p>
          <a:p>
            <a:pPr marL="0" indent="0">
              <a:buNone/>
            </a:pPr>
            <a:r>
              <a:rPr lang="en-US" sz="4000" b="1" dirty="0"/>
              <a:t>       opened and there is some sugar on </a:t>
            </a:r>
          </a:p>
          <a:p>
            <a:pPr marL="0" indent="0">
              <a:buNone/>
            </a:pPr>
            <a:r>
              <a:rPr lang="en-US" sz="4000" b="1" dirty="0"/>
              <a:t>       the table.</a:t>
            </a:r>
          </a:p>
        </p:txBody>
      </p:sp>
    </p:spTree>
    <p:extLst>
      <p:ext uri="{BB962C8B-B14F-4D97-AF65-F5344CB8AC3E}">
        <p14:creationId xmlns:p14="http://schemas.microsoft.com/office/powerpoint/2010/main" val="167190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B62B-6B82-4CF1-9800-DFD83FC6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 startAt="5"/>
            </a:pPr>
            <a:endParaRPr lang="en-US" sz="4000" b="1" dirty="0"/>
          </a:p>
          <a:p>
            <a:pPr marL="742950" indent="-742950">
              <a:buAutoNum type="arabicPeriod" startAt="5"/>
            </a:pPr>
            <a:endParaRPr lang="en-US" sz="4000" b="1" dirty="0"/>
          </a:p>
          <a:p>
            <a:pPr marL="742950" indent="-742950">
              <a:buAutoNum type="arabicPeriod" startAt="5"/>
            </a:pPr>
            <a:endParaRPr lang="en-US" sz="4000" b="1" dirty="0"/>
          </a:p>
          <a:p>
            <a:pPr marL="742950" indent="-742950">
              <a:buAutoNum type="arabicPeriod" startAt="5"/>
            </a:pPr>
            <a:r>
              <a:rPr lang="en-US" sz="4000" b="1" dirty="0"/>
              <a:t>In picture A, the knife is clean, in B the knife is dirty, or has been used.</a:t>
            </a:r>
          </a:p>
        </p:txBody>
      </p:sp>
    </p:spTree>
    <p:extLst>
      <p:ext uri="{BB962C8B-B14F-4D97-AF65-F5344CB8AC3E}">
        <p14:creationId xmlns:p14="http://schemas.microsoft.com/office/powerpoint/2010/main" val="1099941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0B62B-6B82-4CF1-9800-DFD83FC6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6"/>
            </a:pPr>
            <a:r>
              <a:rPr lang="en-US" sz="4000" b="1" dirty="0"/>
              <a:t>In picture A, the bottle of white wine is not opened, in B some wine has been poured out of the bottle.</a:t>
            </a:r>
          </a:p>
        </p:txBody>
      </p:sp>
    </p:spTree>
    <p:extLst>
      <p:ext uri="{BB962C8B-B14F-4D97-AF65-F5344CB8AC3E}">
        <p14:creationId xmlns:p14="http://schemas.microsoft.com/office/powerpoint/2010/main" val="260162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277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Find the differences on the two tables  (there are 9 differences)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the differences on the two tables</dc:title>
  <dc:creator>Roger Eales</dc:creator>
  <cp:lastModifiedBy>Roger Eales</cp:lastModifiedBy>
  <cp:revision>10</cp:revision>
  <dcterms:created xsi:type="dcterms:W3CDTF">2017-09-21T20:23:39Z</dcterms:created>
  <dcterms:modified xsi:type="dcterms:W3CDTF">2018-02-28T15:17:38Z</dcterms:modified>
</cp:coreProperties>
</file>