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07" r:id="rId4"/>
    <p:sldId id="289" r:id="rId5"/>
    <p:sldId id="297" r:id="rId6"/>
    <p:sldId id="296" r:id="rId7"/>
    <p:sldId id="295" r:id="rId8"/>
    <p:sldId id="294" r:id="rId9"/>
    <p:sldId id="293" r:id="rId10"/>
    <p:sldId id="315" r:id="rId11"/>
    <p:sldId id="317" r:id="rId12"/>
    <p:sldId id="290" r:id="rId13"/>
    <p:sldId id="298" r:id="rId14"/>
    <p:sldId id="274" r:id="rId15"/>
    <p:sldId id="299" r:id="rId16"/>
    <p:sldId id="306" r:id="rId17"/>
    <p:sldId id="311" r:id="rId18"/>
    <p:sldId id="310" r:id="rId19"/>
    <p:sldId id="309" r:id="rId20"/>
    <p:sldId id="308" r:id="rId21"/>
    <p:sldId id="313" r:id="rId22"/>
    <p:sldId id="312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B076-937E-4433-982B-BF4093FF417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E6EB-79AE-45E0-8BBE-5FBC0F966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6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B076-937E-4433-982B-BF4093FF417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E6EB-79AE-45E0-8BBE-5FBC0F966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00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B076-937E-4433-982B-BF4093FF417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E6EB-79AE-45E0-8BBE-5FBC0F966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1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B076-937E-4433-982B-BF4093FF417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E6EB-79AE-45E0-8BBE-5FBC0F966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30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B076-937E-4433-982B-BF4093FF417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E6EB-79AE-45E0-8BBE-5FBC0F966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463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B076-937E-4433-982B-BF4093FF417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E6EB-79AE-45E0-8BBE-5FBC0F966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28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B076-937E-4433-982B-BF4093FF417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E6EB-79AE-45E0-8BBE-5FBC0F966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15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B076-937E-4433-982B-BF4093FF417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E6EB-79AE-45E0-8BBE-5FBC0F966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631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B076-937E-4433-982B-BF4093FF417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E6EB-79AE-45E0-8BBE-5FBC0F966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64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B076-937E-4433-982B-BF4093FF417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E6EB-79AE-45E0-8BBE-5FBC0F966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1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7B076-937E-4433-982B-BF4093FF417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E6EB-79AE-45E0-8BBE-5FBC0F966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8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7B076-937E-4433-982B-BF4093FF4179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AE6EB-79AE-45E0-8BBE-5FBC0F966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24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B2C7C7A-32E2-4A74-B076-BDD3B5083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" y="0"/>
            <a:ext cx="8839200" cy="5257800"/>
          </a:xfrm>
        </p:spPr>
        <p:txBody>
          <a:bodyPr/>
          <a:lstStyle/>
          <a:p>
            <a:endParaRPr lang="en-US" sz="4400" b="1" dirty="0">
              <a:latin typeface="Comic Sans MS" panose="030F0702030302020204" pitchFamily="66" charset="0"/>
            </a:endParaRPr>
          </a:p>
          <a:p>
            <a:endParaRPr lang="en-US" sz="4400" b="1" dirty="0">
              <a:latin typeface="Comic Sans MS" panose="030F0702030302020204" pitchFamily="66" charset="0"/>
            </a:endParaRPr>
          </a:p>
          <a:p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FIND THE MATE</a:t>
            </a:r>
          </a:p>
          <a:p>
            <a:endParaRPr lang="en-US" sz="5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l"/>
            <a:r>
              <a:rPr lang="en-US" sz="54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Example:  Black and 							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830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CAADB-B827-4481-848F-85149634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US" sz="3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            </a:t>
            </a:r>
            <a:r>
              <a:rPr lang="en-US" sz="3200" b="1" u="sng" dirty="0">
                <a:solidFill>
                  <a:schemeClr val="bg1"/>
                </a:solidFill>
                <a:latin typeface="Comic Sans MS" panose="030F0702030302020204" pitchFamily="66" charset="0"/>
              </a:rPr>
              <a:t>FIND THE MATE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lock and _____(f) key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safe and _____(</a:t>
            </a:r>
            <a:r>
              <a:rPr lang="en-US" sz="32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i</a:t>
            </a: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) sound	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tooth and ____(h) nail	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aches and ____(b) pains	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hit and ______(j) run		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forgive and ___(g) forget 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thick and _____(d) thin </a:t>
            </a:r>
          </a:p>
          <a:p>
            <a:pPr marL="514350" indent="-514350">
              <a:buAutoNum type="arabicPeriod"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83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CAADB-B827-4481-848F-85149634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US" sz="3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            </a:t>
            </a:r>
            <a:r>
              <a:rPr lang="en-US" sz="3200" b="1" u="sng" dirty="0">
                <a:solidFill>
                  <a:schemeClr val="bg1"/>
                </a:solidFill>
                <a:latin typeface="Comic Sans MS" panose="030F0702030302020204" pitchFamily="66" charset="0"/>
              </a:rPr>
              <a:t>FIND THE MATE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lock and _____(f) key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safe and _____(</a:t>
            </a:r>
            <a:r>
              <a:rPr lang="en-US" sz="32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i</a:t>
            </a: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) sound	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tooth and ____(h) nail	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aches and ____(b) pains	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hit and ______(j) run		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forgive and ___(g) forget 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thick and _____(d) thin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supply and ____(e) demand</a:t>
            </a:r>
          </a:p>
        </p:txBody>
      </p:sp>
    </p:spTree>
    <p:extLst>
      <p:ext uri="{BB962C8B-B14F-4D97-AF65-F5344CB8AC3E}">
        <p14:creationId xmlns:p14="http://schemas.microsoft.com/office/powerpoint/2010/main" val="1555953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CAADB-B827-4481-848F-85149634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US" sz="3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     </a:t>
            </a:r>
            <a:r>
              <a:rPr lang="en-US" sz="3200" b="1" u="sng" dirty="0">
                <a:solidFill>
                  <a:schemeClr val="bg1"/>
                </a:solidFill>
                <a:latin typeface="Comic Sans MS" panose="030F0702030302020204" pitchFamily="66" charset="0"/>
              </a:rPr>
              <a:t>FIND THE MATE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lock and _____(f) key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safe and _____(</a:t>
            </a:r>
            <a:r>
              <a:rPr lang="en-US" sz="32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i</a:t>
            </a: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) sound	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tooth and ____(h) nail	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aches and ____(b) pains	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hit and ______(j) run		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forgive and ___(g) forget 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thick and _____(d) thin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supply and ____(e) demand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pros and ______(c) cons</a:t>
            </a:r>
          </a:p>
        </p:txBody>
      </p:sp>
    </p:spTree>
    <p:extLst>
      <p:ext uri="{BB962C8B-B14F-4D97-AF65-F5344CB8AC3E}">
        <p14:creationId xmlns:p14="http://schemas.microsoft.com/office/powerpoint/2010/main" val="4171454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CAADB-B827-4481-848F-85149634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US" sz="3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     </a:t>
            </a:r>
            <a:r>
              <a:rPr lang="en-US" sz="3200" b="1" u="sng" dirty="0">
                <a:solidFill>
                  <a:schemeClr val="bg1"/>
                </a:solidFill>
                <a:latin typeface="Comic Sans MS" panose="030F0702030302020204" pitchFamily="66" charset="0"/>
              </a:rPr>
              <a:t>FIND THE MATE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lock and _____(f) key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safe and _____(</a:t>
            </a:r>
            <a:r>
              <a:rPr lang="en-US" sz="32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i</a:t>
            </a: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) sound	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tooth and ____(h) nail	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aches and ____(b) pains	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hit and ______(j) run		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forgive and ___(g) forget 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thick and _____(d) thin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supply and ____(e) demand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pros and ______(c) cons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off and ______(a) on</a:t>
            </a:r>
          </a:p>
        </p:txBody>
      </p:sp>
    </p:spTree>
    <p:extLst>
      <p:ext uri="{BB962C8B-B14F-4D97-AF65-F5344CB8AC3E}">
        <p14:creationId xmlns:p14="http://schemas.microsoft.com/office/powerpoint/2010/main" val="3215402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CDD21-862B-47E5-AC59-6F9B1D243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A0318-0331-46FB-A007-F5F7FA8B7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43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CAADB-B827-4481-848F-85149634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US" sz="3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     </a:t>
            </a:r>
            <a:r>
              <a:rPr lang="en-US" sz="3200" b="1" u="sng" dirty="0">
                <a:solidFill>
                  <a:schemeClr val="bg1"/>
                </a:solidFill>
                <a:latin typeface="Comic Sans MS" panose="030F0702030302020204" pitchFamily="66" charset="0"/>
              </a:rPr>
              <a:t>FIND THE MATE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11. straight and ___		a. wide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12. left and ______ 		b. that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13. far and ____	          c. simple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14. black and __	          d. narrow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15. pure and ___			e. blue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16. this  and ___			f. right</a:t>
            </a:r>
          </a:p>
          <a:p>
            <a:pPr marL="0" indent="0"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27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99A54-4242-4A0E-84BB-F31EB5F0E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</a:rPr>
              <a:t>Answers #11-16</a:t>
            </a:r>
          </a:p>
        </p:txBody>
      </p:sp>
    </p:spTree>
    <p:extLst>
      <p:ext uri="{BB962C8B-B14F-4D97-AF65-F5344CB8AC3E}">
        <p14:creationId xmlns:p14="http://schemas.microsoft.com/office/powerpoint/2010/main" val="1572885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CAADB-B827-4481-848F-85149634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US" sz="3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     </a:t>
            </a:r>
            <a:r>
              <a:rPr lang="en-US" sz="3200" b="1" u="sng" dirty="0">
                <a:solidFill>
                  <a:schemeClr val="bg1"/>
                </a:solidFill>
                <a:latin typeface="Comic Sans MS" panose="030F0702030302020204" pitchFamily="66" charset="0"/>
              </a:rPr>
              <a:t>FIND THE MATE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11. straight and ___(d)  narrow		</a:t>
            </a:r>
          </a:p>
          <a:p>
            <a:pPr marL="0" indent="0"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7535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CAADB-B827-4481-848F-85149634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US" sz="3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            </a:t>
            </a:r>
            <a:r>
              <a:rPr lang="en-US" sz="3200" b="1" u="sng" dirty="0">
                <a:solidFill>
                  <a:schemeClr val="bg1"/>
                </a:solidFill>
                <a:latin typeface="Comic Sans MS" panose="030F0702030302020204" pitchFamily="66" charset="0"/>
              </a:rPr>
              <a:t>FIND THE MATE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11. straight and ___(d)  narrow		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12. left and ______(f)  right 	</a:t>
            </a:r>
          </a:p>
          <a:p>
            <a:pPr marL="0" indent="0"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974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CAADB-B827-4481-848F-85149634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US" sz="3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     </a:t>
            </a:r>
            <a:r>
              <a:rPr lang="en-US" sz="3200" b="1" u="sng" dirty="0">
                <a:solidFill>
                  <a:schemeClr val="bg1"/>
                </a:solidFill>
                <a:latin typeface="Comic Sans MS" panose="030F0702030302020204" pitchFamily="66" charset="0"/>
              </a:rPr>
              <a:t>FIND THE MATE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11. straight and ___(d)  narrow		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12. left and ______(f)  right 	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13. far and _______(a)  wide       </a:t>
            </a:r>
          </a:p>
          <a:p>
            <a:pPr marL="0" indent="0"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959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CAADB-B827-4481-848F-85149634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US" sz="3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            </a:t>
            </a:r>
            <a:r>
              <a:rPr lang="en-US" sz="3200" b="1" u="sng" dirty="0">
                <a:solidFill>
                  <a:schemeClr val="bg1"/>
                </a:solidFill>
                <a:latin typeface="Comic Sans MS" panose="030F0702030302020204" pitchFamily="66" charset="0"/>
              </a:rPr>
              <a:t>FIND THE MATE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lock and ______		a. on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safe and _________	b. pains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tooth and ________	c. cons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aches and ________	d. thin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hit and _______		e. demand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forgive and ________   f. key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thick and __________  g. forget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supply and _______	      h. nail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pros and _________	 </a:t>
            </a:r>
            <a:r>
              <a:rPr lang="en-US" sz="32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i</a:t>
            </a: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. sound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10. off and _______		 j. run</a:t>
            </a:r>
          </a:p>
        </p:txBody>
      </p:sp>
    </p:spTree>
    <p:extLst>
      <p:ext uri="{BB962C8B-B14F-4D97-AF65-F5344CB8AC3E}">
        <p14:creationId xmlns:p14="http://schemas.microsoft.com/office/powerpoint/2010/main" val="3865973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CAADB-B827-4481-848F-85149634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US" sz="3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            </a:t>
            </a:r>
            <a:r>
              <a:rPr lang="en-US" sz="3200" b="1" u="sng" dirty="0">
                <a:solidFill>
                  <a:schemeClr val="bg1"/>
                </a:solidFill>
                <a:latin typeface="Comic Sans MS" panose="030F0702030302020204" pitchFamily="66" charset="0"/>
              </a:rPr>
              <a:t>FIND THE MATE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11. straight and ___(d)  narrow		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12. left and ______(f)  right 	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13. far and _______(a)  wide       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14. black and ______(e)  blue</a:t>
            </a:r>
          </a:p>
          <a:p>
            <a:pPr marL="0" indent="0"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9153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CAADB-B827-4481-848F-85149634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US" sz="3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     </a:t>
            </a:r>
            <a:r>
              <a:rPr lang="en-US" sz="3200" b="1" u="sng" dirty="0">
                <a:solidFill>
                  <a:schemeClr val="bg1"/>
                </a:solidFill>
                <a:latin typeface="Comic Sans MS" panose="030F0702030302020204" pitchFamily="66" charset="0"/>
              </a:rPr>
              <a:t>FIND THE MATE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11. straight and ___(d)  narrow		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12. left and ______(f)  right 	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13. far and _______(a)  wide       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14. black and ______(e)  blue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15. pure and _______(c)  simple	</a:t>
            </a:r>
          </a:p>
          <a:p>
            <a:pPr marL="0" indent="0"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8366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CAADB-B827-4481-848F-85149634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US" sz="3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            </a:t>
            </a:r>
            <a:r>
              <a:rPr lang="en-US" sz="3200" b="1" u="sng" dirty="0">
                <a:solidFill>
                  <a:schemeClr val="bg1"/>
                </a:solidFill>
                <a:latin typeface="Comic Sans MS" panose="030F0702030302020204" pitchFamily="66" charset="0"/>
              </a:rPr>
              <a:t>FIND THE MATE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11. straight and ___(d)  narrow		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12. left and ______(f)  right 	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13. far and _______(a)  wide       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14. black and ______(e)  blue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15. pure and _______(c)  simple	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16. this and _______(b)  that			</a:t>
            </a:r>
          </a:p>
          <a:p>
            <a:pPr marL="0" indent="0"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3879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4D18E-246E-4B34-9599-31F548138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>
                <a:solidFill>
                  <a:schemeClr val="bg1"/>
                </a:solidFill>
              </a:rPr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3322757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B16B1-F1D9-4752-9CD4-DF6F0B46B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</a:rPr>
              <a:t>Answers # 1-10</a:t>
            </a:r>
          </a:p>
        </p:txBody>
      </p:sp>
    </p:spTree>
    <p:extLst>
      <p:ext uri="{BB962C8B-B14F-4D97-AF65-F5344CB8AC3E}">
        <p14:creationId xmlns:p14="http://schemas.microsoft.com/office/powerpoint/2010/main" val="4186017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CAADB-B827-4481-848F-85149634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US" sz="3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     </a:t>
            </a:r>
            <a:r>
              <a:rPr lang="en-US" sz="3200" b="1" u="sng" dirty="0">
                <a:solidFill>
                  <a:schemeClr val="bg1"/>
                </a:solidFill>
                <a:latin typeface="Comic Sans MS" panose="030F0702030302020204" pitchFamily="66" charset="0"/>
              </a:rPr>
              <a:t>FIND THE MATE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lock and _____(f) key </a:t>
            </a:r>
          </a:p>
        </p:txBody>
      </p:sp>
    </p:spTree>
    <p:extLst>
      <p:ext uri="{BB962C8B-B14F-4D97-AF65-F5344CB8AC3E}">
        <p14:creationId xmlns:p14="http://schemas.microsoft.com/office/powerpoint/2010/main" val="116812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CAADB-B827-4481-848F-85149634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US" sz="3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     </a:t>
            </a:r>
            <a:r>
              <a:rPr lang="en-US" sz="3200" b="1" u="sng" dirty="0">
                <a:solidFill>
                  <a:schemeClr val="bg1"/>
                </a:solidFill>
                <a:latin typeface="Comic Sans MS" panose="030F0702030302020204" pitchFamily="66" charset="0"/>
              </a:rPr>
              <a:t>FIND THE MATE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lock and _____(f) key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safe and _____(</a:t>
            </a:r>
            <a:r>
              <a:rPr lang="en-US" sz="32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i</a:t>
            </a: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) sound	</a:t>
            </a:r>
          </a:p>
          <a:p>
            <a:pPr marL="0" indent="0"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220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CAADB-B827-4481-848F-85149634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US" sz="3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            </a:t>
            </a:r>
            <a:r>
              <a:rPr lang="en-US" sz="3200" b="1" u="sng" dirty="0">
                <a:solidFill>
                  <a:schemeClr val="bg1"/>
                </a:solidFill>
                <a:latin typeface="Comic Sans MS" panose="030F0702030302020204" pitchFamily="66" charset="0"/>
              </a:rPr>
              <a:t>FIND THE MATE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lock and _____(f) key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safe and _____(</a:t>
            </a:r>
            <a:r>
              <a:rPr lang="en-US" sz="32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i</a:t>
            </a: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) sound	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tooth and ____(h) nail	</a:t>
            </a:r>
          </a:p>
          <a:p>
            <a:pPr marL="0" indent="0"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070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CAADB-B827-4481-848F-85149634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US" sz="3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     </a:t>
            </a:r>
            <a:r>
              <a:rPr lang="en-US" sz="3200" b="1" u="sng" dirty="0">
                <a:solidFill>
                  <a:schemeClr val="bg1"/>
                </a:solidFill>
                <a:latin typeface="Comic Sans MS" panose="030F0702030302020204" pitchFamily="66" charset="0"/>
              </a:rPr>
              <a:t>FIND THE MATE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lock and _____(f) key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safe and _____(</a:t>
            </a:r>
            <a:r>
              <a:rPr lang="en-US" sz="32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i</a:t>
            </a: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) sound	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tooth and ____(h) nail	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aches and ____(b) pains	</a:t>
            </a:r>
          </a:p>
        </p:txBody>
      </p:sp>
    </p:spTree>
    <p:extLst>
      <p:ext uri="{BB962C8B-B14F-4D97-AF65-F5344CB8AC3E}">
        <p14:creationId xmlns:p14="http://schemas.microsoft.com/office/powerpoint/2010/main" val="2731590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CAADB-B827-4481-848F-85149634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US" sz="3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     </a:t>
            </a:r>
            <a:r>
              <a:rPr lang="en-US" sz="3200" b="1" u="sng" dirty="0">
                <a:solidFill>
                  <a:schemeClr val="bg1"/>
                </a:solidFill>
                <a:latin typeface="Comic Sans MS" panose="030F0702030302020204" pitchFamily="66" charset="0"/>
              </a:rPr>
              <a:t>FIND THE MATE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lock and _____(f) key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safe and _____(</a:t>
            </a:r>
            <a:r>
              <a:rPr lang="en-US" sz="32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i</a:t>
            </a: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) sound	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tooth and ____(h) nail	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aches and ____(b) pains	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hit and ______(j) run	</a:t>
            </a:r>
            <a:r>
              <a:rPr lang="en-US" sz="3200" b="1" dirty="0">
                <a:latin typeface="Comic Sans MS" panose="030F0702030302020204" pitchFamily="66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07964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CAADB-B827-4481-848F-85149634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US" sz="3200" b="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            </a:t>
            </a:r>
            <a:r>
              <a:rPr lang="en-US" sz="3200" b="1" u="sng" dirty="0">
                <a:solidFill>
                  <a:schemeClr val="bg1"/>
                </a:solidFill>
                <a:latin typeface="Comic Sans MS" panose="030F0702030302020204" pitchFamily="66" charset="0"/>
              </a:rPr>
              <a:t>FIND THE MATE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lock and _____(f) key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safe and _____(</a:t>
            </a:r>
            <a:r>
              <a:rPr lang="en-US" sz="32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i</a:t>
            </a: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) sound	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tooth and ____(h) nail	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aches and ____(b) pains	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hit and ______(j) run		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bg1"/>
                </a:solidFill>
                <a:latin typeface="Comic Sans MS" panose="030F0702030302020204" pitchFamily="66" charset="0"/>
              </a:rPr>
              <a:t>forgive and ___(g) forget  </a:t>
            </a:r>
          </a:p>
        </p:txBody>
      </p:sp>
    </p:spTree>
    <p:extLst>
      <p:ext uri="{BB962C8B-B14F-4D97-AF65-F5344CB8AC3E}">
        <p14:creationId xmlns:p14="http://schemas.microsoft.com/office/powerpoint/2010/main" val="539065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258</Words>
  <Application>Microsoft Office PowerPoint</Application>
  <PresentationFormat>On-screen Show (4:3)</PresentationFormat>
  <Paragraphs>136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Eales</dc:creator>
  <cp:lastModifiedBy>Roger Eales</cp:lastModifiedBy>
  <cp:revision>18</cp:revision>
  <dcterms:created xsi:type="dcterms:W3CDTF">2017-08-07T13:24:30Z</dcterms:created>
  <dcterms:modified xsi:type="dcterms:W3CDTF">2018-02-12T17:13:34Z</dcterms:modified>
</cp:coreProperties>
</file>