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0" r:id="rId4"/>
    <p:sldId id="269" r:id="rId5"/>
    <p:sldId id="271" r:id="rId6"/>
    <p:sldId id="272" r:id="rId7"/>
    <p:sldId id="273" r:id="rId8"/>
    <p:sldId id="274" r:id="rId9"/>
    <p:sldId id="275" r:id="rId10"/>
    <p:sldId id="276" r:id="rId11"/>
    <p:sldId id="278" r:id="rId12"/>
    <p:sldId id="277" r:id="rId13"/>
    <p:sldId id="266" r:id="rId14"/>
    <p:sldId id="267" r:id="rId15"/>
    <p:sldId id="268" r:id="rId16"/>
    <p:sldId id="29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93" r:id="rId25"/>
    <p:sldId id="28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EA09-F601-4B8F-ADC7-DEE68F993ABF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5F6A-6088-4D27-989E-21DA6DC6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3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EA09-F601-4B8F-ADC7-DEE68F993ABF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5F6A-6088-4D27-989E-21DA6DC6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7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EA09-F601-4B8F-ADC7-DEE68F993ABF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5F6A-6088-4D27-989E-21DA6DC6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9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EA09-F601-4B8F-ADC7-DEE68F993ABF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5F6A-6088-4D27-989E-21DA6DC6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5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EA09-F601-4B8F-ADC7-DEE68F993ABF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5F6A-6088-4D27-989E-21DA6DC6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9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EA09-F601-4B8F-ADC7-DEE68F993ABF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5F6A-6088-4D27-989E-21DA6DC6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8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EA09-F601-4B8F-ADC7-DEE68F993ABF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5F6A-6088-4D27-989E-21DA6DC6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EA09-F601-4B8F-ADC7-DEE68F993ABF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5F6A-6088-4D27-989E-21DA6DC6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4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EA09-F601-4B8F-ADC7-DEE68F993ABF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5F6A-6088-4D27-989E-21DA6DC6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52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EA09-F601-4B8F-ADC7-DEE68F993ABF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5F6A-6088-4D27-989E-21DA6DC6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4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EA09-F601-4B8F-ADC7-DEE68F993ABF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5F6A-6088-4D27-989E-21DA6DC6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35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6EA09-F601-4B8F-ADC7-DEE68F993ABF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05F6A-6088-4D27-989E-21DA6DC6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8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09C79-B674-4F51-B947-942E2E1FD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0010" y="0"/>
            <a:ext cx="9315450" cy="6858000"/>
          </a:xfrm>
        </p:spPr>
        <p:txBody>
          <a:bodyPr/>
          <a:lstStyle/>
          <a:p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112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A256D-6D86-4BB3-9B8B-0C3967E9F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76963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b="1" dirty="0"/>
              <a:t>My uncle’s son is my ______.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brother’s daughter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brother’s wife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father’s sister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father’s parents are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mother’s husband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mother’s mother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sister’s son is my _____.</a:t>
            </a:r>
          </a:p>
        </p:txBody>
      </p:sp>
    </p:spTree>
    <p:extLst>
      <p:ext uri="{BB962C8B-B14F-4D97-AF65-F5344CB8AC3E}">
        <p14:creationId xmlns:p14="http://schemas.microsoft.com/office/powerpoint/2010/main" val="923067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A256D-6D86-4BB3-9B8B-0C3967E9F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76963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b="1" dirty="0"/>
              <a:t>My uncle’s son is my ______.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brother’s daughter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brother’s wife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father’s sister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father’s parents are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mother’s husband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mother’s mother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sister’s son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sister’s daughter’s brother’s father is my _____.</a:t>
            </a:r>
          </a:p>
        </p:txBody>
      </p:sp>
    </p:spTree>
    <p:extLst>
      <p:ext uri="{BB962C8B-B14F-4D97-AF65-F5344CB8AC3E}">
        <p14:creationId xmlns:p14="http://schemas.microsoft.com/office/powerpoint/2010/main" val="3516139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A256D-6D86-4BB3-9B8B-0C3967E9F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76963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AutoNum type="arabicPeriod"/>
            </a:pPr>
            <a:r>
              <a:rPr lang="en-US" sz="3600" b="1" dirty="0"/>
              <a:t>My uncle’s son is my ______.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brother’s daughter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brother’s wife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father’s sister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father’s parents are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mother’s husband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mother’s mother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sister’s son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sister’s daughter’s brother’s father is my _____’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father’s mother’s grandchild is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grandfather’s father is my _________.</a:t>
            </a:r>
          </a:p>
        </p:txBody>
      </p:sp>
    </p:spTree>
    <p:extLst>
      <p:ext uri="{BB962C8B-B14F-4D97-AF65-F5344CB8AC3E}">
        <p14:creationId xmlns:p14="http://schemas.microsoft.com/office/powerpoint/2010/main" val="803882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2FF5C-FE5E-4161-B411-1BB38D50B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7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b="1" dirty="0"/>
          </a:p>
          <a:p>
            <a:pPr marL="0" indent="0" algn="ctr">
              <a:buNone/>
            </a:pPr>
            <a:endParaRPr lang="en-US" sz="6600" b="1" dirty="0"/>
          </a:p>
          <a:p>
            <a:pPr marL="0" indent="0" algn="ctr">
              <a:buNone/>
            </a:pPr>
            <a:r>
              <a:rPr lang="en-US" sz="6600" b="1" dirty="0"/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2506797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E8612-718B-4D43-80E6-947088501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76963"/>
          </a:xfrm>
        </p:spPr>
        <p:txBody>
          <a:bodyPr/>
          <a:lstStyle/>
          <a:p>
            <a:pPr marL="742950" lvl="0" indent="-742950">
              <a:buFont typeface="Arial" panose="020B0604020202020204" pitchFamily="34" charset="0"/>
              <a:buAutoNum type="arabicPeriod"/>
            </a:pPr>
            <a:endParaRPr lang="en-US" sz="36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3600" b="1" dirty="0">
              <a:solidFill>
                <a:prstClr val="black"/>
              </a:solidFill>
            </a:endParaRPr>
          </a:p>
          <a:p>
            <a:pPr marL="742950" lvl="0" indent="-742950" algn="ctr">
              <a:buFont typeface="Arial" panose="020B0604020202020204" pitchFamily="34" charset="0"/>
              <a:buAutoNum type="arabicPeriod"/>
            </a:pPr>
            <a:r>
              <a:rPr lang="en-US" sz="4800" b="1" dirty="0">
                <a:solidFill>
                  <a:prstClr val="black"/>
                </a:solidFill>
              </a:rPr>
              <a:t>My uncle’s son is my</a:t>
            </a:r>
          </a:p>
          <a:p>
            <a:pPr marL="0" lvl="0" indent="0" algn="ctr">
              <a:buNone/>
            </a:pP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6600" b="1" i="1" u="sng" dirty="0"/>
              <a:t>cousin</a:t>
            </a:r>
            <a:endParaRPr lang="en-US" sz="6600" b="1" u="sng" dirty="0"/>
          </a:p>
          <a:p>
            <a:pPr marL="742950" lvl="0" indent="-742950">
              <a:buFont typeface="Arial" panose="020B0604020202020204" pitchFamily="34" charset="0"/>
              <a:buAutoNum type="arabicPeriod"/>
            </a:pPr>
            <a:endParaRPr lang="en-US" sz="4800" b="1" dirty="0">
              <a:solidFill>
                <a:prstClr val="black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https://thumbs.dreamstime.com/z/two-boys-portrait-smiling-young-against-white-background-51138059.jpg">
            <a:extLst>
              <a:ext uri="{FF2B5EF4-FFF2-40B4-BE49-F238E27FC236}">
                <a16:creationId xmlns:a16="http://schemas.microsoft.com/office/drawing/2014/main" id="{9E53A994-BAE5-44F7-AD3E-BD818991B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24"/>
          <a:stretch/>
        </p:blipFill>
        <p:spPr bwMode="auto">
          <a:xfrm>
            <a:off x="2299252" y="3269244"/>
            <a:ext cx="5002695" cy="325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038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EE38C-D43E-4C43-84AC-518EA7FA3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76963"/>
          </a:xfrm>
        </p:spPr>
        <p:txBody>
          <a:bodyPr/>
          <a:lstStyle/>
          <a:p>
            <a:pPr marL="742950" lvl="0" indent="-742950">
              <a:buAutoNum type="arabicPeriod" startAt="2"/>
            </a:pPr>
            <a:endParaRPr lang="en-US" sz="3600" b="1" dirty="0">
              <a:solidFill>
                <a:prstClr val="black"/>
              </a:solidFill>
            </a:endParaRPr>
          </a:p>
          <a:p>
            <a:pPr marL="742950" lvl="0" indent="-742950">
              <a:buAutoNum type="arabicPeriod" startAt="2"/>
            </a:pPr>
            <a:endParaRPr lang="en-US" sz="3600" b="1" dirty="0">
              <a:solidFill>
                <a:prstClr val="black"/>
              </a:solidFill>
            </a:endParaRPr>
          </a:p>
          <a:p>
            <a:pPr marL="742950" lvl="0" indent="-742950" algn="ctr">
              <a:buAutoNum type="arabicPeriod" startAt="2"/>
            </a:pPr>
            <a:r>
              <a:rPr lang="en-US" sz="4800" b="1" dirty="0">
                <a:solidFill>
                  <a:prstClr val="black"/>
                </a:solidFill>
              </a:rPr>
              <a:t>My brother’s daughter is my </a:t>
            </a:r>
            <a:r>
              <a:rPr lang="en-US" sz="6600" b="1" i="1" u="sng" dirty="0">
                <a:solidFill>
                  <a:prstClr val="black"/>
                </a:solidFill>
              </a:rPr>
              <a:t>niece</a:t>
            </a:r>
            <a:r>
              <a:rPr lang="en-US" sz="6600" b="1" dirty="0">
                <a:solidFill>
                  <a:prstClr val="black"/>
                </a:solidFill>
              </a:rPr>
              <a:t> .</a:t>
            </a:r>
          </a:p>
          <a:p>
            <a:pPr marL="0" lvl="0" indent="0">
              <a:buNone/>
            </a:pPr>
            <a:endParaRPr lang="en-US" sz="36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3600" b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4" name="Picture 4" descr="https://thumbs.dreamstime.com/z/man-little-girl-hoovering-home-smiling-dad-his-daughter-together-focus-69068333.jpg">
            <a:extLst>
              <a:ext uri="{FF2B5EF4-FFF2-40B4-BE49-F238E27FC236}">
                <a16:creationId xmlns:a16="http://schemas.microsoft.com/office/drawing/2014/main" id="{0323F534-A765-4BE5-B5D4-95171486E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r="9524"/>
          <a:stretch/>
        </p:blipFill>
        <p:spPr bwMode="auto">
          <a:xfrm>
            <a:off x="3273287" y="2717420"/>
            <a:ext cx="3021496" cy="429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234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DAC7E-7E6A-43C7-89AE-BE8B302F3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76963"/>
          </a:xfrm>
        </p:spPr>
        <p:txBody>
          <a:bodyPr/>
          <a:lstStyle/>
          <a:p>
            <a:pPr marL="914400" indent="-914400" algn="ctr">
              <a:buAutoNum type="arabicPeriod" startAt="3"/>
            </a:pPr>
            <a:endParaRPr lang="en-US" sz="4800" b="1" dirty="0"/>
          </a:p>
          <a:p>
            <a:pPr marL="914400" indent="-914400" algn="ctr">
              <a:buAutoNum type="arabicPeriod" startAt="3"/>
            </a:pPr>
            <a:r>
              <a:rPr lang="en-US" sz="4800" b="1" dirty="0"/>
              <a:t>My brother’s wife is my</a:t>
            </a:r>
          </a:p>
          <a:p>
            <a:pPr marL="0" indent="0" algn="ctr">
              <a:buNone/>
            </a:pPr>
            <a:r>
              <a:rPr lang="en-US" sz="4800" b="1" i="1" u="sng" dirty="0"/>
              <a:t>Sister-in-law. </a:t>
            </a:r>
          </a:p>
          <a:p>
            <a:endParaRPr lang="en-US" b="1" i="1" u="sng" dirty="0"/>
          </a:p>
          <a:p>
            <a:endParaRPr lang="en-US" dirty="0"/>
          </a:p>
        </p:txBody>
      </p:sp>
      <p:pic>
        <p:nvPicPr>
          <p:cNvPr id="4" name="Picture 2" descr="https://thumbs.dreamstime.com/z/you-best-sister-law-world-typographic-art-poster-85512732.jpg">
            <a:extLst>
              <a:ext uri="{FF2B5EF4-FFF2-40B4-BE49-F238E27FC236}">
                <a16:creationId xmlns:a16="http://schemas.microsoft.com/office/drawing/2014/main" id="{905FE763-A30D-49DF-ADE1-8EDD8D4DE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6"/>
          <a:stretch/>
        </p:blipFill>
        <p:spPr bwMode="auto">
          <a:xfrm>
            <a:off x="3193774" y="2529472"/>
            <a:ext cx="3313044" cy="416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805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66EF9-EE58-4DB0-A481-0CBC86654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006840" cy="6176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914400" indent="-914400" algn="ctr">
              <a:buAutoNum type="arabicPeriod" startAt="4"/>
            </a:pPr>
            <a:r>
              <a:rPr lang="en-US" sz="4800" b="1" dirty="0"/>
              <a:t>My father’s sister is my </a:t>
            </a:r>
          </a:p>
          <a:p>
            <a:pPr marL="0" indent="0" algn="ctr">
              <a:buNone/>
            </a:pPr>
            <a:r>
              <a:rPr lang="en-US" sz="6600" b="1" i="1" u="sng" dirty="0"/>
              <a:t>aunt.</a:t>
            </a:r>
          </a:p>
        </p:txBody>
      </p:sp>
      <p:pic>
        <p:nvPicPr>
          <p:cNvPr id="2050" name="Picture 2" descr="https://thumbs.dreamstime.com/z/aunt-touchscreen-shown-senior-57533736.jpg">
            <a:extLst>
              <a:ext uri="{FF2B5EF4-FFF2-40B4-BE49-F238E27FC236}">
                <a16:creationId xmlns:a16="http://schemas.microsoft.com/office/drawing/2014/main" id="{3CD1E2A0-0581-4F79-A529-CC38892D6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14" t="-7216" r="-7214" b="10786"/>
          <a:stretch/>
        </p:blipFill>
        <p:spPr bwMode="auto">
          <a:xfrm>
            <a:off x="1842051" y="3088481"/>
            <a:ext cx="5738192" cy="352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427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3D7E0-2A59-435E-B616-DE0ADACC7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76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914400" indent="-914400" algn="ctr">
              <a:buAutoNum type="arabicPeriod" startAt="5"/>
            </a:pPr>
            <a:r>
              <a:rPr lang="en-US" sz="4800" b="1" dirty="0"/>
              <a:t>My father’s parents are my </a:t>
            </a:r>
          </a:p>
          <a:p>
            <a:pPr marL="0" indent="0" algn="ctr">
              <a:buNone/>
            </a:pPr>
            <a:r>
              <a:rPr lang="en-US" sz="6600" b="1" i="1" u="sng" dirty="0"/>
              <a:t>Paternal grandparents.</a:t>
            </a:r>
          </a:p>
        </p:txBody>
      </p:sp>
      <p:pic>
        <p:nvPicPr>
          <p:cNvPr id="3074" name="Picture 2" descr="https://thumbs.dreamstime.com/z/grandparent-bench-6944658.jpg">
            <a:extLst>
              <a:ext uri="{FF2B5EF4-FFF2-40B4-BE49-F238E27FC236}">
                <a16:creationId xmlns:a16="http://schemas.microsoft.com/office/drawing/2014/main" id="{58229D31-41D0-44C4-B4F5-E43F49E049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0"/>
          <a:stretch/>
        </p:blipFill>
        <p:spPr bwMode="auto">
          <a:xfrm>
            <a:off x="1875183" y="3035472"/>
            <a:ext cx="5580352" cy="361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604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145C2-A6DC-45DC-B8F3-8D7049B7F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914400" indent="-914400" algn="ctr">
              <a:buAutoNum type="arabicPeriod" startAt="6"/>
            </a:pPr>
            <a:r>
              <a:rPr lang="en-US" sz="4800" b="1" dirty="0"/>
              <a:t>My mother’s husband is my</a:t>
            </a:r>
          </a:p>
          <a:p>
            <a:pPr marL="0" indent="0" algn="ctr">
              <a:buNone/>
            </a:pPr>
            <a:r>
              <a:rPr lang="en-US" sz="4800" b="1" dirty="0"/>
              <a:t> </a:t>
            </a:r>
            <a:r>
              <a:rPr lang="en-US" sz="6600" b="1" i="1" u="sng" dirty="0"/>
              <a:t>father / step-father</a:t>
            </a:r>
            <a:endParaRPr lang="en-US" sz="4800" b="1" dirty="0"/>
          </a:p>
        </p:txBody>
      </p:sp>
      <p:pic>
        <p:nvPicPr>
          <p:cNvPr id="5122" name="Picture 2" descr="https://thumbs.dreamstime.com/z/father-s-day-kids-eps-19280553.jpg">
            <a:extLst>
              <a:ext uri="{FF2B5EF4-FFF2-40B4-BE49-F238E27FC236}">
                <a16:creationId xmlns:a16="http://schemas.microsoft.com/office/drawing/2014/main" id="{B98402F4-FCB2-442F-953E-78F0D0C417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3"/>
          <a:stretch/>
        </p:blipFill>
        <p:spPr bwMode="auto">
          <a:xfrm>
            <a:off x="2676939" y="3103976"/>
            <a:ext cx="4452730" cy="352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824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4A6E6-3D8F-4A7E-8133-E7DE99A91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b="1" dirty="0"/>
          </a:p>
          <a:p>
            <a:pPr marL="0" indent="0" algn="ctr">
              <a:buNone/>
            </a:pPr>
            <a:r>
              <a:rPr lang="en-US" sz="6000" b="1" dirty="0"/>
              <a:t>Family Relations</a:t>
            </a:r>
          </a:p>
          <a:p>
            <a:pPr marL="0" indent="0" algn="ctr">
              <a:buNone/>
            </a:pPr>
            <a:endParaRPr lang="en-US" sz="5400" b="1" dirty="0"/>
          </a:p>
          <a:p>
            <a:pPr marL="0" indent="0" algn="ctr">
              <a:buNone/>
            </a:pPr>
            <a:r>
              <a:rPr lang="en-US" sz="5400" b="1" dirty="0"/>
              <a:t>Complete the following sentences with the name of the relative.  </a:t>
            </a:r>
          </a:p>
        </p:txBody>
      </p:sp>
    </p:spTree>
    <p:extLst>
      <p:ext uri="{BB962C8B-B14F-4D97-AF65-F5344CB8AC3E}">
        <p14:creationId xmlns:p14="http://schemas.microsoft.com/office/powerpoint/2010/main" val="557956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EC06C-EE72-4BE1-904F-A7E20EFD6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76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914400" indent="-914400" algn="ctr">
              <a:buAutoNum type="arabicPeriod" startAt="7"/>
            </a:pPr>
            <a:r>
              <a:rPr lang="en-US" sz="4800" b="1" dirty="0"/>
              <a:t>My mother’s mother is my </a:t>
            </a:r>
          </a:p>
          <a:p>
            <a:pPr marL="0" indent="0" algn="ctr">
              <a:buNone/>
            </a:pPr>
            <a:r>
              <a:rPr lang="en-US" sz="6600" b="1" i="1" u="sng" dirty="0"/>
              <a:t>maternal grandmother</a:t>
            </a:r>
          </a:p>
        </p:txBody>
      </p:sp>
      <p:pic>
        <p:nvPicPr>
          <p:cNvPr id="4" name="Picture 2" descr="https://thumbs.dreamstime.com/z/grandmother-grandchildren-21625626.jpg">
            <a:extLst>
              <a:ext uri="{FF2B5EF4-FFF2-40B4-BE49-F238E27FC236}">
                <a16:creationId xmlns:a16="http://schemas.microsoft.com/office/drawing/2014/main" id="{EF921DAB-C760-45B7-AE84-D29D82DA86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69"/>
          <a:stretch/>
        </p:blipFill>
        <p:spPr bwMode="auto">
          <a:xfrm>
            <a:off x="2311540" y="3588026"/>
            <a:ext cx="4806118" cy="27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028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6D052-8FEC-4A2B-BAD4-06A529783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76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742950" indent="-742950" algn="ctr">
              <a:buAutoNum type="arabicPeriod" startAt="8"/>
            </a:pPr>
            <a:r>
              <a:rPr lang="en-US" sz="4400" b="1" dirty="0"/>
              <a:t>My sister’s son is my</a:t>
            </a:r>
          </a:p>
          <a:p>
            <a:pPr marL="0" indent="0" algn="ctr">
              <a:buNone/>
            </a:pPr>
            <a:r>
              <a:rPr lang="en-US" sz="6600" b="1" i="1" u="sng" dirty="0"/>
              <a:t>nephew. </a:t>
            </a:r>
          </a:p>
        </p:txBody>
      </p:sp>
      <p:pic>
        <p:nvPicPr>
          <p:cNvPr id="4" name="Picture 4" descr="https://thumbs.dreamstime.com/z/mother-son-middle-age-women-her-outdoors-59936201.jpg">
            <a:extLst>
              <a:ext uri="{FF2B5EF4-FFF2-40B4-BE49-F238E27FC236}">
                <a16:creationId xmlns:a16="http://schemas.microsoft.com/office/drawing/2014/main" id="{89A3BF36-17FD-4EF0-807D-BA9CE4E07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r="10869" b="13165"/>
          <a:stretch/>
        </p:blipFill>
        <p:spPr bwMode="auto">
          <a:xfrm>
            <a:off x="2994989" y="3429000"/>
            <a:ext cx="3697357" cy="313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249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9CC91-94E8-42F4-A68F-66E2882E4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76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742950" indent="-742950" algn="ctr">
              <a:buAutoNum type="arabicPeriod" startAt="9"/>
            </a:pPr>
            <a:r>
              <a:rPr lang="en-US" sz="4400" b="1" dirty="0"/>
              <a:t>My sister’s daughter’s brother’s father is my </a:t>
            </a:r>
          </a:p>
          <a:p>
            <a:pPr marL="0" indent="0" algn="ctr">
              <a:buNone/>
            </a:pPr>
            <a:r>
              <a:rPr lang="en-US" sz="6600" b="1" i="1" u="sng" dirty="0"/>
              <a:t>brother-in-law.</a:t>
            </a:r>
          </a:p>
        </p:txBody>
      </p:sp>
      <p:pic>
        <p:nvPicPr>
          <p:cNvPr id="4" name="Picture 6" descr="https://thumbs.dreamstime.com/z/two-brothers-4008059.jpg">
            <a:extLst>
              <a:ext uri="{FF2B5EF4-FFF2-40B4-BE49-F238E27FC236}">
                <a16:creationId xmlns:a16="http://schemas.microsoft.com/office/drawing/2014/main" id="{E4FE0EFA-3133-4B2D-8D98-263F3B5812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0"/>
          <a:stretch/>
        </p:blipFill>
        <p:spPr bwMode="auto">
          <a:xfrm>
            <a:off x="2054086" y="3429000"/>
            <a:ext cx="4688439" cy="312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837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7EDB4-5DD8-4F8A-8CF2-5D86B2F51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76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914400" indent="-914400" algn="ctr">
              <a:buAutoNum type="arabicPeriod" startAt="10"/>
            </a:pPr>
            <a:r>
              <a:rPr lang="en-US" sz="4800" b="1" dirty="0"/>
              <a:t>My father’s mother’s grandchild is </a:t>
            </a:r>
          </a:p>
          <a:p>
            <a:pPr marL="0" indent="0" algn="ctr">
              <a:buNone/>
            </a:pPr>
            <a:r>
              <a:rPr lang="en-US" sz="6600" b="1" i="1" u="sng" dirty="0"/>
              <a:t>me / my siblings</a:t>
            </a:r>
          </a:p>
        </p:txBody>
      </p:sp>
      <p:pic>
        <p:nvPicPr>
          <p:cNvPr id="4" name="Picture 2" descr="https://thumbs.dreamstime.com/z/portrait-handsome-young-man-beard-smiling-close-up-34046729.jpg">
            <a:extLst>
              <a:ext uri="{FF2B5EF4-FFF2-40B4-BE49-F238E27FC236}">
                <a16:creationId xmlns:a16="http://schemas.microsoft.com/office/drawing/2014/main" id="{6B60FDCC-FE4E-4581-9AAB-4B4E1CFB3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0" b="11315"/>
          <a:stretch/>
        </p:blipFill>
        <p:spPr bwMode="auto">
          <a:xfrm>
            <a:off x="1497496" y="3721475"/>
            <a:ext cx="2816086" cy="270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thumbs.dreamstime.com/z/close-up-woman-smiling-portrait-cut-out-41714989.jpg">
            <a:extLst>
              <a:ext uri="{FF2B5EF4-FFF2-40B4-BE49-F238E27FC236}">
                <a16:creationId xmlns:a16="http://schemas.microsoft.com/office/drawing/2014/main" id="{DBF0AF17-4D92-4820-83B1-A8A61693FB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" r="9346"/>
          <a:stretch/>
        </p:blipFill>
        <p:spPr bwMode="auto">
          <a:xfrm>
            <a:off x="5420139" y="3690927"/>
            <a:ext cx="2080591" cy="276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503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C31E562-178D-48FE-8CF5-99228906A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/>
              <a:t> </a:t>
            </a:r>
          </a:p>
          <a:p>
            <a:pPr marL="0" indent="0" algn="ctr">
              <a:buNone/>
            </a:pPr>
            <a:r>
              <a:rPr lang="en-US" sz="4800" b="1" dirty="0"/>
              <a:t>11.  My grandfather’s father </a:t>
            </a:r>
          </a:p>
          <a:p>
            <a:pPr marL="0" indent="0">
              <a:buNone/>
            </a:pPr>
            <a:r>
              <a:rPr lang="en-US" sz="4800" b="1" dirty="0"/>
              <a:t>               is my </a:t>
            </a:r>
            <a:r>
              <a:rPr lang="en-US" sz="4800" b="1" u="sng" dirty="0"/>
              <a:t>great grandfather.</a:t>
            </a:r>
            <a:endParaRPr lang="en-US" dirty="0"/>
          </a:p>
        </p:txBody>
      </p:sp>
      <p:pic>
        <p:nvPicPr>
          <p:cNvPr id="6" name="Picture 6" descr="https://thumbs.dreamstime.com/z/baby-boy-great-grandfather-cute-home-setting-44256874.jpg">
            <a:extLst>
              <a:ext uri="{FF2B5EF4-FFF2-40B4-BE49-F238E27FC236}">
                <a16:creationId xmlns:a16="http://schemas.microsoft.com/office/drawing/2014/main" id="{A6529366-37AD-433C-B31D-FA024E1EAD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0"/>
          <a:stretch/>
        </p:blipFill>
        <p:spPr bwMode="auto">
          <a:xfrm>
            <a:off x="1789043" y="2842578"/>
            <a:ext cx="5764696" cy="383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961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B60AE-3AD6-4260-BFD1-9E659CE58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5287"/>
            <a:ext cx="7886700" cy="59516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8000" b="1" dirty="0"/>
          </a:p>
          <a:p>
            <a:pPr marL="0" indent="0">
              <a:buNone/>
            </a:pPr>
            <a:endParaRPr lang="en-US" sz="8000" b="1" dirty="0"/>
          </a:p>
          <a:p>
            <a:pPr marL="0" indent="0" algn="ctr">
              <a:buNone/>
            </a:pPr>
            <a:r>
              <a:rPr lang="en-US" sz="8000" b="1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49812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A256D-6D86-4BB3-9B8B-0C3967E9F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76963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b="1" dirty="0"/>
              <a:t>My uncle’s son is my ______.</a:t>
            </a:r>
          </a:p>
        </p:txBody>
      </p:sp>
    </p:spTree>
    <p:extLst>
      <p:ext uri="{BB962C8B-B14F-4D97-AF65-F5344CB8AC3E}">
        <p14:creationId xmlns:p14="http://schemas.microsoft.com/office/powerpoint/2010/main" val="6066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A256D-6D86-4BB3-9B8B-0C3967E9F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76963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b="1" dirty="0"/>
              <a:t>My uncle’s son is my ______.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brother’s daughter is my _____.</a:t>
            </a:r>
          </a:p>
        </p:txBody>
      </p:sp>
    </p:spTree>
    <p:extLst>
      <p:ext uri="{BB962C8B-B14F-4D97-AF65-F5344CB8AC3E}">
        <p14:creationId xmlns:p14="http://schemas.microsoft.com/office/powerpoint/2010/main" val="104840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A256D-6D86-4BB3-9B8B-0C3967E9F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76963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b="1" dirty="0"/>
              <a:t>My uncle’s son is my ______.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brother’s daughter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brother’s wife is my _____.</a:t>
            </a:r>
          </a:p>
        </p:txBody>
      </p:sp>
    </p:spTree>
    <p:extLst>
      <p:ext uri="{BB962C8B-B14F-4D97-AF65-F5344CB8AC3E}">
        <p14:creationId xmlns:p14="http://schemas.microsoft.com/office/powerpoint/2010/main" val="2036175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A256D-6D86-4BB3-9B8B-0C3967E9F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76963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b="1" dirty="0"/>
              <a:t>My uncle’s son is my ______.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brother’s daughter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brother’s wife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father’s sister is my _____.</a:t>
            </a:r>
          </a:p>
        </p:txBody>
      </p:sp>
    </p:spTree>
    <p:extLst>
      <p:ext uri="{BB962C8B-B14F-4D97-AF65-F5344CB8AC3E}">
        <p14:creationId xmlns:p14="http://schemas.microsoft.com/office/powerpoint/2010/main" val="4031973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A256D-6D86-4BB3-9B8B-0C3967E9F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76963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b="1" dirty="0"/>
              <a:t>My uncle’s son is my ______.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brother’s daughter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brother’s wife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father’s sister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father’s parents are my _____.</a:t>
            </a:r>
          </a:p>
        </p:txBody>
      </p:sp>
    </p:spTree>
    <p:extLst>
      <p:ext uri="{BB962C8B-B14F-4D97-AF65-F5344CB8AC3E}">
        <p14:creationId xmlns:p14="http://schemas.microsoft.com/office/powerpoint/2010/main" val="346634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A256D-6D86-4BB3-9B8B-0C3967E9F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76963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b="1" dirty="0"/>
              <a:t>My uncle’s son is my ______.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brother’s daughter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brother’s wife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father’s sister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father’s parents are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mother’s husband is my _____.</a:t>
            </a:r>
          </a:p>
        </p:txBody>
      </p:sp>
    </p:spTree>
    <p:extLst>
      <p:ext uri="{BB962C8B-B14F-4D97-AF65-F5344CB8AC3E}">
        <p14:creationId xmlns:p14="http://schemas.microsoft.com/office/powerpoint/2010/main" val="4255987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A256D-6D86-4BB3-9B8B-0C3967E9F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176963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b="1" dirty="0"/>
              <a:t>My uncle’s son is my ______.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brother’s daughter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brother’s wife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father’s sister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father’s parents are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mother’s husband is my _____.</a:t>
            </a:r>
          </a:p>
          <a:p>
            <a:pPr marL="742950" indent="-742950">
              <a:buAutoNum type="arabicPeriod"/>
            </a:pPr>
            <a:r>
              <a:rPr lang="en-US" sz="3600" b="1" dirty="0"/>
              <a:t>My mother’s mother is my _____.</a:t>
            </a:r>
          </a:p>
        </p:txBody>
      </p:sp>
    </p:spTree>
    <p:extLst>
      <p:ext uri="{BB962C8B-B14F-4D97-AF65-F5344CB8AC3E}">
        <p14:creationId xmlns:p14="http://schemas.microsoft.com/office/powerpoint/2010/main" val="366489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445</Words>
  <Application>Microsoft Office PowerPoint</Application>
  <PresentationFormat>On-screen Show (4:3)</PresentationFormat>
  <Paragraphs>112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Eales</dc:creator>
  <cp:lastModifiedBy>Roger Eales</cp:lastModifiedBy>
  <cp:revision>21</cp:revision>
  <dcterms:created xsi:type="dcterms:W3CDTF">2017-09-18T16:46:37Z</dcterms:created>
  <dcterms:modified xsi:type="dcterms:W3CDTF">2018-02-12T19:30:59Z</dcterms:modified>
</cp:coreProperties>
</file>