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136C-4967-46F1-9C26-9B5340A13D0F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C7450-3D53-4D8F-B43E-6FFC8BD54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273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136C-4967-46F1-9C26-9B5340A13D0F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C7450-3D53-4D8F-B43E-6FFC8BD54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004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136C-4967-46F1-9C26-9B5340A13D0F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C7450-3D53-4D8F-B43E-6FFC8BD54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051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136C-4967-46F1-9C26-9B5340A13D0F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C7450-3D53-4D8F-B43E-6FFC8BD54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874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136C-4967-46F1-9C26-9B5340A13D0F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C7450-3D53-4D8F-B43E-6FFC8BD54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702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136C-4967-46F1-9C26-9B5340A13D0F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C7450-3D53-4D8F-B43E-6FFC8BD54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762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136C-4967-46F1-9C26-9B5340A13D0F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C7450-3D53-4D8F-B43E-6FFC8BD54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341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136C-4967-46F1-9C26-9B5340A13D0F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C7450-3D53-4D8F-B43E-6FFC8BD54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663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136C-4967-46F1-9C26-9B5340A13D0F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C7450-3D53-4D8F-B43E-6FFC8BD54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089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136C-4967-46F1-9C26-9B5340A13D0F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C7450-3D53-4D8F-B43E-6FFC8BD54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29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136C-4967-46F1-9C26-9B5340A13D0F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C7450-3D53-4D8F-B43E-6FFC8BD54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13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0136C-4967-46F1-9C26-9B5340A13D0F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C7450-3D53-4D8F-B43E-6FFC8BD54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089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8C5D09A-BBC2-4797-ADD5-7A31DAD12B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endParaRPr lang="en-US" sz="6000" b="1" dirty="0">
              <a:latin typeface="Comic Sans MS" panose="030F0702030302020204" pitchFamily="66" charset="0"/>
            </a:endParaRPr>
          </a:p>
          <a:p>
            <a:endParaRPr lang="en-US" sz="6000" b="1" dirty="0">
              <a:latin typeface="Comic Sans MS" panose="030F0702030302020204" pitchFamily="66" charset="0"/>
            </a:endParaRPr>
          </a:p>
          <a:p>
            <a:r>
              <a:rPr lang="en-US" sz="7200" b="1" dirty="0">
                <a:solidFill>
                  <a:schemeClr val="bg1"/>
                </a:solidFill>
                <a:latin typeface="Comic Sans MS" panose="030F0702030302020204" pitchFamily="66" charset="0"/>
              </a:rPr>
              <a:t>“Clean your Bedroom!”</a:t>
            </a:r>
          </a:p>
          <a:p>
            <a:endParaRPr lang="en-US" sz="60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946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A6252-4356-4569-9E0D-C6176C47E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4800" b="1" dirty="0">
                <a:solidFill>
                  <a:schemeClr val="bg1"/>
                </a:solidFill>
                <a:latin typeface="Comic Sans MS" panose="030F0702030302020204" pitchFamily="66" charset="0"/>
              </a:rPr>
              <a:t>Your son or daughter </a:t>
            </a:r>
          </a:p>
          <a:p>
            <a:pPr marL="0" indent="0" algn="ctr">
              <a:buNone/>
            </a:pPr>
            <a:r>
              <a:rPr lang="en-US" sz="4800" b="1" dirty="0">
                <a:solidFill>
                  <a:schemeClr val="bg1"/>
                </a:solidFill>
                <a:latin typeface="Comic Sans MS" panose="030F0702030302020204" pitchFamily="66" charset="0"/>
              </a:rPr>
              <a:t>has a ‘messy’ bedroom.  </a:t>
            </a:r>
          </a:p>
          <a:p>
            <a:pPr marL="0" indent="0" algn="ctr">
              <a:buNone/>
            </a:pPr>
            <a:r>
              <a:rPr lang="en-US" sz="4800" b="1" dirty="0">
                <a:solidFill>
                  <a:schemeClr val="bg1"/>
                </a:solidFill>
                <a:latin typeface="Comic Sans MS" panose="030F0702030302020204" pitchFamily="66" charset="0"/>
              </a:rPr>
              <a:t>Tell him/her to clean it up.</a:t>
            </a:r>
          </a:p>
          <a:p>
            <a:pPr marL="0" indent="0">
              <a:buNone/>
            </a:pPr>
            <a:endParaRPr lang="en-US" sz="48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4800" b="1" i="1" u="sng" dirty="0">
                <a:solidFill>
                  <a:schemeClr val="bg1"/>
                </a:solidFill>
                <a:latin typeface="Comic Sans MS" panose="030F0702030302020204" pitchFamily="66" charset="0"/>
              </a:rPr>
              <a:t>Make a list of what </a:t>
            </a:r>
          </a:p>
          <a:p>
            <a:pPr marL="0" indent="0" algn="ctr">
              <a:buNone/>
            </a:pPr>
            <a:r>
              <a:rPr lang="en-US" sz="4800" b="1" i="1" u="sng" dirty="0">
                <a:solidFill>
                  <a:schemeClr val="bg1"/>
                </a:solidFill>
                <a:latin typeface="Comic Sans MS" panose="030F0702030302020204" pitchFamily="66" charset="0"/>
              </a:rPr>
              <a:t>he/she is to do!</a:t>
            </a:r>
          </a:p>
        </p:txBody>
      </p:sp>
    </p:spTree>
    <p:extLst>
      <p:ext uri="{BB962C8B-B14F-4D97-AF65-F5344CB8AC3E}">
        <p14:creationId xmlns:p14="http://schemas.microsoft.com/office/powerpoint/2010/main" val="3701756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E974AC5-8499-4872-A486-C68A425993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2174" y="821636"/>
            <a:ext cx="5499651" cy="7079938"/>
          </a:xfrm>
        </p:spPr>
      </p:pic>
    </p:spTree>
    <p:extLst>
      <p:ext uri="{BB962C8B-B14F-4D97-AF65-F5344CB8AC3E}">
        <p14:creationId xmlns:p14="http://schemas.microsoft.com/office/powerpoint/2010/main" val="737620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414DD9-DAB6-4475-AD80-73B7804304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b="1" dirty="0">
                <a:latin typeface="Comic Sans MS" panose="030F0702030302020204" pitchFamily="66" charset="0"/>
              </a:rPr>
              <a:t>     </a:t>
            </a:r>
          </a:p>
          <a:p>
            <a:pPr marL="0" indent="0" algn="ctr">
              <a:buNone/>
            </a:pPr>
            <a:r>
              <a:rPr lang="en-US" sz="4300" b="1" u="sng" dirty="0">
                <a:solidFill>
                  <a:schemeClr val="bg1"/>
                </a:solidFill>
                <a:latin typeface="Comic Sans MS" panose="030F0702030302020204" pitchFamily="66" charset="0"/>
              </a:rPr>
              <a:t>Tell your son/daughter to:</a:t>
            </a:r>
          </a:p>
          <a:p>
            <a:pPr marL="0" indent="0" algn="ctr">
              <a:buNone/>
            </a:pPr>
            <a:endParaRPr lang="en-US" sz="4300" b="1" u="sng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742950" indent="-742950">
              <a:buAutoNum type="arabicPeriod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Turn the TV off.</a:t>
            </a:r>
          </a:p>
          <a:p>
            <a:pPr marL="742950" indent="-742950">
              <a:buAutoNum type="arabicPeriod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Straighten the clothes on the chair.</a:t>
            </a:r>
          </a:p>
          <a:p>
            <a:pPr marL="742950" indent="-742950">
              <a:buAutoNum type="arabicPeriod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Open the window for fresh air.</a:t>
            </a:r>
          </a:p>
          <a:p>
            <a:pPr marL="742950" indent="-742950">
              <a:buAutoNum type="arabicPeriod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Straighten the books on the shelf.</a:t>
            </a:r>
          </a:p>
          <a:p>
            <a:pPr marL="742950" indent="-742950">
              <a:buAutoNum type="arabicPeriod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Put a picture on the wall</a:t>
            </a:r>
          </a:p>
          <a:p>
            <a:pPr marL="742950" indent="-742950">
              <a:buAutoNum type="arabicPeriod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Make your bed.</a:t>
            </a:r>
          </a:p>
          <a:p>
            <a:pPr marL="0" indent="0">
              <a:buNone/>
            </a:pPr>
            <a:endParaRPr lang="en-US" sz="4000" b="1" dirty="0">
              <a:latin typeface="Comic Sans MS" panose="030F0702030302020204" pitchFamily="66" charset="0"/>
            </a:endParaRPr>
          </a:p>
          <a:p>
            <a:pPr marL="742950" indent="-742950">
              <a:buAutoNum type="arabicPeriod"/>
            </a:pPr>
            <a:endParaRPr lang="en-US" sz="40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220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59D58A-9AFD-4AC5-8D09-C7FEFBA0B8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b="1" dirty="0">
              <a:latin typeface="Comic Sans MS" panose="030F0702030302020204" pitchFamily="66" charset="0"/>
            </a:endParaRPr>
          </a:p>
          <a:p>
            <a:pPr marL="742950" indent="-742950">
              <a:buAutoNum type="arabicPeriod" startAt="7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Close the door of the bedside table.</a:t>
            </a:r>
          </a:p>
          <a:p>
            <a:pPr marL="742950" indent="-742950">
              <a:buAutoNum type="arabicPeriod" startAt="7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Put flowers in the flower vase. </a:t>
            </a:r>
          </a:p>
          <a:p>
            <a:pPr marL="742950" indent="-742950">
              <a:buAutoNum type="arabicPeriod" startAt="7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Take the cat out of your room.</a:t>
            </a:r>
          </a:p>
          <a:p>
            <a:pPr marL="742950" indent="-742950">
              <a:buAutoNum type="arabicPeriod" startAt="7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Pick up the trash/papers from the waste paper basket.</a:t>
            </a:r>
          </a:p>
          <a:p>
            <a:pPr marL="742950" indent="-742950">
              <a:buAutoNum type="arabicPeriod" startAt="7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Put a table cloth on the table.</a:t>
            </a:r>
          </a:p>
          <a:p>
            <a:pPr marL="742950" indent="-742950">
              <a:buAutoNum type="arabicPeriod" startAt="7"/>
            </a:pPr>
            <a:r>
              <a:rPr lang="en-US" sz="4000" b="1" dirty="0">
                <a:solidFill>
                  <a:schemeClr val="bg1"/>
                </a:solidFill>
                <a:latin typeface="Comic Sans MS" panose="030F0702030302020204" pitchFamily="66" charset="0"/>
              </a:rPr>
              <a:t>Light the candles.  </a:t>
            </a:r>
          </a:p>
        </p:txBody>
      </p:sp>
    </p:spTree>
    <p:extLst>
      <p:ext uri="{BB962C8B-B14F-4D97-AF65-F5344CB8AC3E}">
        <p14:creationId xmlns:p14="http://schemas.microsoft.com/office/powerpoint/2010/main" val="4005142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13BDD-5FFA-433B-8F10-E9799F232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91465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7200" b="1" dirty="0">
                <a:latin typeface="Comic Sans MS" panose="030F0702030302020204" pitchFamily="66" charset="0"/>
              </a:rPr>
            </a:br>
            <a:br>
              <a:rPr lang="en-US" sz="7200" b="1" dirty="0">
                <a:latin typeface="Comic Sans MS" panose="030F0702030302020204" pitchFamily="66" charset="0"/>
              </a:rPr>
            </a:br>
            <a:br>
              <a:rPr lang="en-US" sz="7200" b="1" dirty="0">
                <a:latin typeface="Comic Sans MS" panose="030F0702030302020204" pitchFamily="66" charset="0"/>
              </a:rPr>
            </a:br>
            <a:br>
              <a:rPr lang="en-US" sz="7200" b="1" dirty="0">
                <a:latin typeface="Comic Sans MS" panose="030F0702030302020204" pitchFamily="66" charset="0"/>
              </a:rPr>
            </a:br>
            <a:br>
              <a:rPr lang="en-US" sz="7200" b="1" dirty="0">
                <a:latin typeface="Comic Sans MS" panose="030F0702030302020204" pitchFamily="66" charset="0"/>
              </a:rPr>
            </a:br>
            <a:r>
              <a:rPr lang="en-US" sz="8900" b="1" dirty="0">
                <a:solidFill>
                  <a:schemeClr val="bg1"/>
                </a:solidFill>
                <a:latin typeface="Comic Sans MS" panose="030F0702030302020204" pitchFamily="66" charset="0"/>
              </a:rPr>
              <a:t>The End</a:t>
            </a:r>
          </a:p>
        </p:txBody>
      </p:sp>
    </p:spTree>
    <p:extLst>
      <p:ext uri="{BB962C8B-B14F-4D97-AF65-F5344CB8AC3E}">
        <p14:creationId xmlns:p14="http://schemas.microsoft.com/office/powerpoint/2010/main" val="3778137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ED7D6-B55C-4A90-BEF5-6CB4B1C37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3E5B32-8B16-41D3-B264-C05A3A996A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sz="4400" b="1" dirty="0">
                <a:solidFill>
                  <a:prstClr val="black"/>
                </a:solidFill>
              </a:rPr>
              <a:t>CREDIT:  </a:t>
            </a:r>
            <a:r>
              <a:rPr lang="en-US" sz="4400" b="1" u="sng" dirty="0">
                <a:solidFill>
                  <a:prstClr val="black"/>
                </a:solidFill>
              </a:rPr>
              <a:t>Grammar Practice     </a:t>
            </a:r>
            <a:r>
              <a:rPr lang="en-US" sz="4400" b="1" dirty="0">
                <a:solidFill>
                  <a:prstClr val="black"/>
                </a:solidFill>
              </a:rPr>
              <a:t>Activities            </a:t>
            </a:r>
            <a:r>
              <a:rPr lang="en-US" sz="4400" b="1">
                <a:solidFill>
                  <a:prstClr val="black"/>
                </a:solidFill>
              </a:rPr>
              <a:t>page 201</a:t>
            </a:r>
            <a:endParaRPr lang="en-US" sz="44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sz="4400" b="1" dirty="0">
                <a:solidFill>
                  <a:prstClr val="black"/>
                </a:solidFill>
              </a:rPr>
              <a:t>Cambridge University Press</a:t>
            </a:r>
          </a:p>
          <a:p>
            <a:pPr marL="0" lvl="0" indent="0">
              <a:buNone/>
            </a:pPr>
            <a:r>
              <a:rPr lang="en-US" sz="4400" b="1" dirty="0">
                <a:solidFill>
                  <a:prstClr val="black"/>
                </a:solidFill>
              </a:rPr>
              <a:t>                Tenth printing 1992          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445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</TotalTime>
  <Words>142</Words>
  <Application>Microsoft Office PowerPoint</Application>
  <PresentationFormat>On-screen Show (4:3)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The End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Eales</dc:creator>
  <cp:lastModifiedBy>Roger Eales</cp:lastModifiedBy>
  <cp:revision>6</cp:revision>
  <dcterms:created xsi:type="dcterms:W3CDTF">2017-08-26T13:56:21Z</dcterms:created>
  <dcterms:modified xsi:type="dcterms:W3CDTF">2018-02-28T15:17:04Z</dcterms:modified>
</cp:coreProperties>
</file>