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7" r:id="rId4"/>
    <p:sldId id="288" r:id="rId5"/>
    <p:sldId id="279" r:id="rId6"/>
    <p:sldId id="290" r:id="rId7"/>
    <p:sldId id="259" r:id="rId8"/>
    <p:sldId id="292" r:id="rId9"/>
    <p:sldId id="260" r:id="rId10"/>
    <p:sldId id="294" r:id="rId11"/>
    <p:sldId id="262" r:id="rId12"/>
    <p:sldId id="296" r:id="rId13"/>
    <p:sldId id="263" r:id="rId14"/>
    <p:sldId id="298" r:id="rId15"/>
    <p:sldId id="274" r:id="rId16"/>
    <p:sldId id="300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94660"/>
  </p:normalViewPr>
  <p:slideViewPr>
    <p:cSldViewPr snapToGrid="0">
      <p:cViewPr varScale="1">
        <p:scale>
          <a:sx n="84" d="100"/>
          <a:sy n="84" d="100"/>
        </p:scale>
        <p:origin x="2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F31B-F7C2-499B-B834-2C5AF5575E4C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1F47-CC21-48CF-8C3A-041D1BB93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17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F31B-F7C2-499B-B834-2C5AF5575E4C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1F47-CC21-48CF-8C3A-041D1BB93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615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F31B-F7C2-499B-B834-2C5AF5575E4C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1F47-CC21-48CF-8C3A-041D1BB93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35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F31B-F7C2-499B-B834-2C5AF5575E4C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1F47-CC21-48CF-8C3A-041D1BB93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85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F31B-F7C2-499B-B834-2C5AF5575E4C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1F47-CC21-48CF-8C3A-041D1BB93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53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F31B-F7C2-499B-B834-2C5AF5575E4C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1F47-CC21-48CF-8C3A-041D1BB93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31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F31B-F7C2-499B-B834-2C5AF5575E4C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1F47-CC21-48CF-8C3A-041D1BB93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63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F31B-F7C2-499B-B834-2C5AF5575E4C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1F47-CC21-48CF-8C3A-041D1BB93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07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F31B-F7C2-499B-B834-2C5AF5575E4C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1F47-CC21-48CF-8C3A-041D1BB93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72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F31B-F7C2-499B-B834-2C5AF5575E4C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1F47-CC21-48CF-8C3A-041D1BB93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855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F31B-F7C2-499B-B834-2C5AF5575E4C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1F47-CC21-48CF-8C3A-041D1BB93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61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6F31B-F7C2-499B-B834-2C5AF5575E4C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31F47-CC21-48CF-8C3A-041D1BB93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6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FF376-F6C7-48D2-8803-E6AEBB71AC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EC7452-30DA-4E0C-BBAA-6019A951FC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244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2118C-9BD3-4F40-8393-FDEA731D5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 startAt="4"/>
            </a:pPr>
            <a:endParaRPr lang="en-US" sz="3200" b="1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 startAt="4"/>
            </a:pPr>
            <a:endParaRPr lang="en-US" sz="3200" b="1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 startAt="4"/>
            </a:pPr>
            <a:r>
              <a:rPr lang="en-US" sz="4000" b="1" dirty="0">
                <a:solidFill>
                  <a:schemeClr val="bg1"/>
                </a:solidFill>
              </a:rPr>
              <a:t>What is black and white and read all over?</a:t>
            </a:r>
          </a:p>
          <a:p>
            <a:pPr marL="0" lvl="0" indent="0" algn="ctr">
              <a:buNone/>
            </a:pPr>
            <a:r>
              <a:rPr lang="en-US" sz="6000" b="1" i="1" u="sng" dirty="0">
                <a:solidFill>
                  <a:schemeClr val="bg1"/>
                </a:solidFill>
              </a:rPr>
              <a:t>A NEWSPAPER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elements of newspaper design vector graphics">
            <a:extLst>
              <a:ext uri="{FF2B5EF4-FFF2-40B4-BE49-F238E27FC236}">
                <a16:creationId xmlns:a16="http://schemas.microsoft.com/office/drawing/2014/main" id="{BB9CA2E5-C32A-40AA-B564-81CC0F6EC9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459" y="4028661"/>
            <a:ext cx="2618961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9662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28A73-21A9-4310-96DA-18AED4770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/>
          <a:lstStyle/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4000" b="1" dirty="0">
                <a:solidFill>
                  <a:schemeClr val="bg1"/>
                </a:solidFill>
              </a:rPr>
              <a:t>5.  With which hand should you stir soup?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47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28A73-21A9-4310-96DA-18AED4770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7951" y="-5582"/>
            <a:ext cx="9151951" cy="5559693"/>
          </a:xfrm>
        </p:spPr>
        <p:txBody>
          <a:bodyPr/>
          <a:lstStyle/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4000" b="1" dirty="0">
                <a:solidFill>
                  <a:schemeClr val="bg1"/>
                </a:solidFill>
              </a:rPr>
              <a:t>5.  With which hand should you stir soup?</a:t>
            </a:r>
          </a:p>
          <a:p>
            <a:pPr marL="0" indent="0" algn="ctr">
              <a:buNone/>
            </a:pPr>
            <a:r>
              <a:rPr lang="en-US" sz="6000" b="1" i="1" u="sng" dirty="0">
                <a:solidFill>
                  <a:schemeClr val="bg1"/>
                </a:solidFill>
              </a:rPr>
              <a:t>NEITHER:  YOU SHOULD </a:t>
            </a:r>
          </a:p>
          <a:p>
            <a:pPr marL="0" indent="0" algn="ctr">
              <a:buNone/>
            </a:pPr>
            <a:r>
              <a:rPr lang="en-US" sz="6000" b="1" i="1" u="sng" dirty="0">
                <a:solidFill>
                  <a:schemeClr val="bg1"/>
                </a:solidFill>
              </a:rPr>
              <a:t>USE A SPOON</a:t>
            </a:r>
          </a:p>
        </p:txBody>
      </p:sp>
      <p:pic>
        <p:nvPicPr>
          <p:cNvPr id="4" name="Picture 2" descr="http://thumb7.shutterstock.com/photos/display_pic_with_logo/740119/124061269.jpg">
            <a:extLst>
              <a:ext uri="{FF2B5EF4-FFF2-40B4-BE49-F238E27FC236}">
                <a16:creationId xmlns:a16="http://schemas.microsoft.com/office/drawing/2014/main" id="{D275D47B-F825-4655-B8B3-51B22BABB7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4023" y="4446080"/>
            <a:ext cx="4289977" cy="2411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3540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25D33-16C0-47CC-B493-8C7BAA934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742950" lvl="0" indent="-742950">
              <a:buAutoNum type="arabicPeriod" startAt="6"/>
            </a:pPr>
            <a:r>
              <a:rPr lang="en-US" sz="4000" b="1" dirty="0">
                <a:solidFill>
                  <a:schemeClr val="bg1"/>
                </a:solidFill>
              </a:rPr>
              <a:t>What can you hold in your right hand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schemeClr val="bg1"/>
                </a:solidFill>
              </a:rPr>
              <a:t>but not in your left hand?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697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25D33-16C0-47CC-B493-8C7BAA934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742950" lvl="0" indent="-742950">
              <a:buAutoNum type="arabicPeriod" startAt="6"/>
            </a:pPr>
            <a:r>
              <a:rPr lang="en-US" sz="4000" b="1" dirty="0">
                <a:solidFill>
                  <a:schemeClr val="bg1"/>
                </a:solidFill>
              </a:rPr>
              <a:t>What can you hold in your right hand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schemeClr val="bg1"/>
                </a:solidFill>
              </a:rPr>
              <a:t>but not in your left hand?</a:t>
            </a:r>
          </a:p>
          <a:p>
            <a:pPr marL="0" lvl="0" indent="0" algn="ctr">
              <a:buNone/>
            </a:pPr>
            <a:r>
              <a:rPr lang="en-US" sz="6000" b="1" i="1" u="sng" dirty="0">
                <a:solidFill>
                  <a:schemeClr val="bg1"/>
                </a:solidFill>
              </a:rPr>
              <a:t>YOUR LEFT ELBOW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http://thumb9.shutterstock.com/photos/display_pic_with_logo/620377/182324876.jpg">
            <a:extLst>
              <a:ext uri="{FF2B5EF4-FFF2-40B4-BE49-F238E27FC236}">
                <a16:creationId xmlns:a16="http://schemas.microsoft.com/office/drawing/2014/main" id="{2061FB1C-A80D-498A-B593-8B994AACF7A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4068417"/>
            <a:ext cx="3617843" cy="23853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1314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6AF98-C489-4AF4-BBAD-185D6B299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chemeClr val="bg1"/>
                </a:solidFill>
              </a:rPr>
              <a:t>7.  If a rooster laid an egg on top of a pointed hen house which side would the egg roll off?</a:t>
            </a:r>
          </a:p>
        </p:txBody>
      </p:sp>
      <p:pic>
        <p:nvPicPr>
          <p:cNvPr id="6148" name="Picture 4" descr="chicken farm drawing hen chick icons multicolored design">
            <a:extLst>
              <a:ext uri="{FF2B5EF4-FFF2-40B4-BE49-F238E27FC236}">
                <a16:creationId xmlns:a16="http://schemas.microsoft.com/office/drawing/2014/main" id="{F12AE10F-E89B-47E1-A2BC-781707D1D3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473" y="2556510"/>
            <a:ext cx="3800475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878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6AF98-C489-4AF4-BBAD-185D6B299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-38660"/>
            <a:ext cx="9144001" cy="6872784"/>
          </a:xfrm>
        </p:spPr>
        <p:txBody>
          <a:bodyPr>
            <a:normAutofit/>
          </a:bodyPr>
          <a:lstStyle/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chemeClr val="bg1"/>
                </a:solidFill>
              </a:rPr>
              <a:t>7.  If a rooster laid an egg on top of a pointed hen house which side would the egg roll off?</a:t>
            </a:r>
          </a:p>
          <a:p>
            <a:pPr marL="0" indent="0">
              <a:buNone/>
            </a:pPr>
            <a:r>
              <a:rPr lang="en-US" sz="6000" b="1" i="1" u="sng" dirty="0">
                <a:solidFill>
                  <a:schemeClr val="bg1"/>
                </a:solidFill>
              </a:rPr>
              <a:t>NEITHER:  ROOSTERS</a:t>
            </a:r>
          </a:p>
          <a:p>
            <a:pPr marL="0" indent="0">
              <a:buNone/>
            </a:pPr>
            <a:r>
              <a:rPr lang="en-US" sz="6000" b="1" i="1" u="sng" dirty="0">
                <a:solidFill>
                  <a:schemeClr val="bg1"/>
                </a:solidFill>
              </a:rPr>
              <a:t> DON’T LAY EGGS.</a:t>
            </a:r>
          </a:p>
        </p:txBody>
      </p:sp>
      <p:pic>
        <p:nvPicPr>
          <p:cNvPr id="5122" name="Picture 2" descr="Rooster Silhouette clip art">
            <a:extLst>
              <a:ext uri="{FF2B5EF4-FFF2-40B4-BE49-F238E27FC236}">
                <a16:creationId xmlns:a16="http://schemas.microsoft.com/office/drawing/2014/main" id="{4DC7FEDB-192E-41AF-AC43-FEF3335D18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594" y="3738706"/>
            <a:ext cx="2684430" cy="3095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5524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2160C-A8A9-4B36-BD1C-EDF85E3DF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/>
          </a:p>
          <a:p>
            <a:pPr marL="0" indent="0">
              <a:buNone/>
            </a:pPr>
            <a:endParaRPr lang="en-US" sz="5400" b="1" dirty="0"/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781665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2160C-A8A9-4B36-BD1C-EDF85E3DF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/>
          </a:p>
          <a:p>
            <a:pPr marL="0" indent="0">
              <a:buNone/>
            </a:pPr>
            <a:endParaRPr lang="en-US" sz="5400" b="1" dirty="0"/>
          </a:p>
          <a:p>
            <a:pPr marL="0" indent="0">
              <a:buNone/>
            </a:pPr>
            <a:endParaRPr lang="en-US" sz="5400" b="1" dirty="0"/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AMERICAN RIDDLES</a:t>
            </a:r>
          </a:p>
        </p:txBody>
      </p:sp>
    </p:spTree>
    <p:extLst>
      <p:ext uri="{BB962C8B-B14F-4D97-AF65-F5344CB8AC3E}">
        <p14:creationId xmlns:p14="http://schemas.microsoft.com/office/powerpoint/2010/main" val="4067681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6AF98-C489-4AF4-BBAD-185D6B299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>
            <a:normAutofit/>
          </a:bodyPr>
          <a:lstStyle/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en-US" sz="4000" b="1" dirty="0">
                <a:solidFill>
                  <a:schemeClr val="bg1"/>
                </a:solidFill>
              </a:rPr>
              <a:t>How many books can you put into an empty school bag?</a:t>
            </a:r>
          </a:p>
        </p:txBody>
      </p:sp>
      <p:pic>
        <p:nvPicPr>
          <p:cNvPr id="1026" name="Picture 2" descr="colored school bag vector">
            <a:extLst>
              <a:ext uri="{FF2B5EF4-FFF2-40B4-BE49-F238E27FC236}">
                <a16:creationId xmlns:a16="http://schemas.microsoft.com/office/drawing/2014/main" id="{77332EA7-14FA-41C2-BDB0-2C363414E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70" y="2975113"/>
            <a:ext cx="314325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866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6AF98-C489-4AF4-BBAD-185D6B299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>
            <a:normAutofit/>
          </a:bodyPr>
          <a:lstStyle/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en-US" sz="4000" b="1" dirty="0">
                <a:solidFill>
                  <a:schemeClr val="bg1"/>
                </a:solidFill>
              </a:rPr>
              <a:t>How many books can you put into an empty school bag?</a:t>
            </a:r>
          </a:p>
          <a:p>
            <a:pPr marL="0" lvl="0" indent="0" algn="ctr">
              <a:buNone/>
            </a:pPr>
            <a:r>
              <a:rPr lang="en-US" sz="4000" b="1" dirty="0">
                <a:solidFill>
                  <a:schemeClr val="bg1"/>
                </a:solidFill>
              </a:rPr>
              <a:t>    </a:t>
            </a:r>
            <a:r>
              <a:rPr lang="en-US" sz="5400" b="1" i="1" u="sng" dirty="0">
                <a:solidFill>
                  <a:schemeClr val="bg1"/>
                </a:solidFill>
              </a:rPr>
              <a:t>ONE: AFTER THAT </a:t>
            </a:r>
          </a:p>
          <a:p>
            <a:pPr marL="0" lvl="0" indent="0" algn="ctr">
              <a:buNone/>
            </a:pPr>
            <a:r>
              <a:rPr lang="en-US" sz="5400" b="1" i="1" dirty="0">
                <a:solidFill>
                  <a:schemeClr val="bg1"/>
                </a:solidFill>
              </a:rPr>
              <a:t>   </a:t>
            </a:r>
            <a:r>
              <a:rPr lang="en-US" sz="5400" b="1" i="1" u="sng" dirty="0">
                <a:solidFill>
                  <a:schemeClr val="bg1"/>
                </a:solidFill>
              </a:rPr>
              <a:t>IT IS NOT EMPTY</a:t>
            </a:r>
          </a:p>
        </p:txBody>
      </p:sp>
    </p:spTree>
    <p:extLst>
      <p:ext uri="{BB962C8B-B14F-4D97-AF65-F5344CB8AC3E}">
        <p14:creationId xmlns:p14="http://schemas.microsoft.com/office/powerpoint/2010/main" val="1042923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91D27-9DB7-449D-9563-DB724201F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/>
          <a:lstStyle/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4000" b="1" dirty="0">
                <a:solidFill>
                  <a:schemeClr val="bg1"/>
                </a:solidFill>
              </a:rPr>
              <a:t>2.  In America, on what side of a school do  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schemeClr val="bg1"/>
                </a:solidFill>
              </a:rPr>
              <a:t>                                                oak trees grow?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Illustration of School Building.">
            <a:extLst>
              <a:ext uri="{FF2B5EF4-FFF2-40B4-BE49-F238E27FC236}">
                <a16:creationId xmlns:a16="http://schemas.microsoft.com/office/drawing/2014/main" id="{9C2ADED1-99F6-4D28-9447-746079942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8" y="2440114"/>
            <a:ext cx="3670853" cy="3851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578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91D27-9DB7-449D-9563-DB724201F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/>
          <a:lstStyle/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4000" b="1" dirty="0">
                <a:solidFill>
                  <a:schemeClr val="bg1"/>
                </a:solidFill>
              </a:rPr>
              <a:t>2.  In America, on what side of a school do 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schemeClr val="bg1"/>
                </a:solidFill>
              </a:rPr>
              <a:t>                                                oak trees grow?</a:t>
            </a:r>
          </a:p>
          <a:p>
            <a:pPr marL="0" lvl="0" indent="0" algn="ctr">
              <a:buNone/>
            </a:pPr>
            <a:r>
              <a:rPr lang="en-US" sz="6000" b="1" i="1" u="sng" dirty="0">
                <a:solidFill>
                  <a:schemeClr val="bg1"/>
                </a:solidFill>
              </a:rPr>
              <a:t>OUTSIDE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927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91D27-9DB7-449D-9563-DB724201F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/>
          <a:lstStyle/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4000" b="1" dirty="0">
                <a:solidFill>
                  <a:schemeClr val="bg1"/>
                </a:solidFill>
              </a:rPr>
              <a:t>3.  Which is correct?  “Nine and five </a:t>
            </a:r>
            <a:r>
              <a:rPr lang="en-US" sz="4000" b="1" i="1" u="sng" dirty="0">
                <a:solidFill>
                  <a:schemeClr val="bg1"/>
                </a:solidFill>
              </a:rPr>
              <a:t>are</a:t>
            </a:r>
            <a:r>
              <a:rPr lang="en-US" sz="4000" b="1" dirty="0">
                <a:solidFill>
                  <a:schemeClr val="bg1"/>
                </a:solidFill>
              </a:rPr>
              <a:t> thirteen.” or “Nine and five </a:t>
            </a:r>
            <a:r>
              <a:rPr lang="en-US" sz="4000" b="1" i="1" u="sng" dirty="0">
                <a:solidFill>
                  <a:schemeClr val="bg1"/>
                </a:solidFill>
              </a:rPr>
              <a:t>is </a:t>
            </a:r>
            <a:r>
              <a:rPr lang="en-US" sz="4000" b="1" dirty="0">
                <a:solidFill>
                  <a:schemeClr val="bg1"/>
                </a:solidFill>
              </a:rPr>
              <a:t>thirteen.”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225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91D27-9DB7-449D-9563-DB724201F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/>
          <a:lstStyle/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4000" b="1" dirty="0">
                <a:solidFill>
                  <a:schemeClr val="bg1"/>
                </a:solidFill>
              </a:rPr>
              <a:t>3.  Which is correct?  “Nine and five </a:t>
            </a:r>
            <a:r>
              <a:rPr lang="en-US" sz="4000" b="1" i="1" u="sng" dirty="0">
                <a:solidFill>
                  <a:schemeClr val="bg1"/>
                </a:solidFill>
              </a:rPr>
              <a:t>are</a:t>
            </a:r>
            <a:r>
              <a:rPr lang="en-US" sz="4000" b="1" dirty="0">
                <a:solidFill>
                  <a:schemeClr val="bg1"/>
                </a:solidFill>
              </a:rPr>
              <a:t> thirteen.” or “Nine and five </a:t>
            </a:r>
            <a:r>
              <a:rPr lang="en-US" sz="4000" b="1" i="1" u="sng" dirty="0">
                <a:solidFill>
                  <a:schemeClr val="bg1"/>
                </a:solidFill>
              </a:rPr>
              <a:t>is </a:t>
            </a:r>
            <a:r>
              <a:rPr lang="en-US" sz="4000" b="1" dirty="0">
                <a:solidFill>
                  <a:schemeClr val="bg1"/>
                </a:solidFill>
              </a:rPr>
              <a:t>thirteen.”  </a:t>
            </a:r>
          </a:p>
          <a:p>
            <a:pPr marL="0" indent="0" algn="ctr">
              <a:buNone/>
            </a:pPr>
            <a:r>
              <a:rPr lang="en-US" sz="6000" b="1" i="1" u="sng" dirty="0">
                <a:solidFill>
                  <a:schemeClr val="bg1"/>
                </a:solidFill>
              </a:rPr>
              <a:t>NEITHER:  5 + 9 = 14</a:t>
            </a:r>
          </a:p>
          <a:p>
            <a:pPr marL="0" indent="0">
              <a:buNone/>
            </a:pPr>
            <a:endParaRPr lang="en-US" sz="6000" b="1" i="1" u="sng" dirty="0"/>
          </a:p>
        </p:txBody>
      </p:sp>
    </p:spTree>
    <p:extLst>
      <p:ext uri="{BB962C8B-B14F-4D97-AF65-F5344CB8AC3E}">
        <p14:creationId xmlns:p14="http://schemas.microsoft.com/office/powerpoint/2010/main" val="1375276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2118C-9BD3-4F40-8393-FDEA731D5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 startAt="4"/>
            </a:pPr>
            <a:r>
              <a:rPr lang="en-US" sz="4000" b="1" dirty="0">
                <a:solidFill>
                  <a:schemeClr val="bg1"/>
                </a:solidFill>
              </a:rPr>
              <a:t>What is black and white and read all over?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838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258</Words>
  <Application>Microsoft Office PowerPoint</Application>
  <PresentationFormat>On-screen Show (4:3)</PresentationFormat>
  <Paragraphs>75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Eales</dc:creator>
  <cp:lastModifiedBy>Roger Eales</cp:lastModifiedBy>
  <cp:revision>17</cp:revision>
  <dcterms:created xsi:type="dcterms:W3CDTF">2017-09-16T18:35:21Z</dcterms:created>
  <dcterms:modified xsi:type="dcterms:W3CDTF">2018-02-26T15:06:49Z</dcterms:modified>
</cp:coreProperties>
</file>