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5" r:id="rId11"/>
    <p:sldId id="306" r:id="rId12"/>
    <p:sldId id="269" r:id="rId13"/>
    <p:sldId id="307" r:id="rId14"/>
    <p:sldId id="308" r:id="rId15"/>
    <p:sldId id="309" r:id="rId16"/>
    <p:sldId id="310" r:id="rId17"/>
    <p:sldId id="311" r:id="rId18"/>
    <p:sldId id="313" r:id="rId19"/>
    <p:sldId id="314" r:id="rId20"/>
    <p:sldId id="315" r:id="rId21"/>
    <p:sldId id="316" r:id="rId22"/>
    <p:sldId id="317" r:id="rId23"/>
    <p:sldId id="281" r:id="rId24"/>
    <p:sldId id="326" r:id="rId25"/>
    <p:sldId id="325" r:id="rId26"/>
    <p:sldId id="324" r:id="rId27"/>
    <p:sldId id="323" r:id="rId28"/>
    <p:sldId id="322" r:id="rId29"/>
    <p:sldId id="321" r:id="rId30"/>
    <p:sldId id="320" r:id="rId31"/>
    <p:sldId id="319" r:id="rId32"/>
    <p:sldId id="318" r:id="rId33"/>
    <p:sldId id="328" r:id="rId34"/>
    <p:sldId id="329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294" r:id="rId46"/>
    <p:sldId id="295" r:id="rId47"/>
    <p:sldId id="296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14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1392-8D21-4298-AD09-705DECF6A86F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BEF5-9049-4ACF-A609-EB03C9C73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6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1392-8D21-4298-AD09-705DECF6A86F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BEF5-9049-4ACF-A609-EB03C9C73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2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1392-8D21-4298-AD09-705DECF6A86F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BEF5-9049-4ACF-A609-EB03C9C73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1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1392-8D21-4298-AD09-705DECF6A86F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BEF5-9049-4ACF-A609-EB03C9C73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1392-8D21-4298-AD09-705DECF6A86F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BEF5-9049-4ACF-A609-EB03C9C73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3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1392-8D21-4298-AD09-705DECF6A86F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BEF5-9049-4ACF-A609-EB03C9C73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5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1392-8D21-4298-AD09-705DECF6A86F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BEF5-9049-4ACF-A609-EB03C9C73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4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1392-8D21-4298-AD09-705DECF6A86F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BEF5-9049-4ACF-A609-EB03C9C73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1392-8D21-4298-AD09-705DECF6A86F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BEF5-9049-4ACF-A609-EB03C9C73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7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1392-8D21-4298-AD09-705DECF6A86F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BEF5-9049-4ACF-A609-EB03C9C73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5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1392-8D21-4298-AD09-705DECF6A86F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FBEF5-9049-4ACF-A609-EB03C9C73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9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11392-8D21-4298-AD09-705DECF6A86F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FBEF5-9049-4ACF-A609-EB03C9C73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6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A98E04-01C0-4FB5-A70C-BD37B972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903560"/>
          </a:xfrm>
        </p:spPr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br>
              <a:rPr lang="en-US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071951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3 official languages in Belgium?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currency in the European Union?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Who was the founder of Islam?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Where did William Shakespeare live?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5.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Where is Rio de Janeiro?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6. What is 15 x 5?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7. Why was Nelson Mandela imprisoned?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8.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When did World War II end?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9.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What is the capital city of Mongolia?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2351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600" b="1" u="sng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3 official languages in Belgium?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currency in the European Union?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Who was the founder of Islam?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Where did William Shakespeare live?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5.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Where is Rio de Janeiro?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6. What is 15 x 5?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7. Why was Nelson Mandela imprisoned?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8.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When did World War II end?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9.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What is the capital city of Mongolia?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10.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Where did Mother Theresa live?	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19004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8A2B0-6619-4168-A7EC-BA1E4105B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9051234" cy="617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ANSWERS TO QUESTIONS </a:t>
            </a:r>
          </a:p>
          <a:p>
            <a:pPr marL="0" indent="0" algn="ct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1 - 10</a:t>
            </a:r>
          </a:p>
        </p:txBody>
      </p:sp>
    </p:spTree>
    <p:extLst>
      <p:ext uri="{BB962C8B-B14F-4D97-AF65-F5344CB8AC3E}">
        <p14:creationId xmlns:p14="http://schemas.microsoft.com/office/powerpoint/2010/main" val="1002555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3 official languages in Belgium?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French, Flemish, Dutch</a:t>
            </a:r>
            <a:endParaRPr lang="en-US" sz="3200" b="1" u="sng" dirty="0"/>
          </a:p>
        </p:txBody>
      </p:sp>
      <p:pic>
        <p:nvPicPr>
          <p:cNvPr id="4" name="Picture 2" descr="French Learning Language Royalty Free Stock Photo - 23893525">
            <a:extLst>
              <a:ext uri="{FF2B5EF4-FFF2-40B4-BE49-F238E27FC236}">
                <a16:creationId xmlns:a16="http://schemas.microsoft.com/office/drawing/2014/main" id="{14B15A81-6CD2-46E8-9AE8-C5800261A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97" y="4161180"/>
            <a:ext cx="3081559" cy="205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utch Language Royalty Free Stock Image - 13927726">
            <a:extLst>
              <a:ext uri="{FF2B5EF4-FFF2-40B4-BE49-F238E27FC236}">
                <a16:creationId xmlns:a16="http://schemas.microsoft.com/office/drawing/2014/main" id="{B8988A70-A5A7-4686-9C5C-52407FD1E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186" y="4161180"/>
            <a:ext cx="3081558" cy="205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490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What is the currency in the European Union?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The Euro</a:t>
            </a:r>
            <a:endParaRPr lang="en-US" sz="4000" b="1" u="sng" dirty="0"/>
          </a:p>
        </p:txBody>
      </p:sp>
      <p:pic>
        <p:nvPicPr>
          <p:cNvPr id="4" name="Picture 4" descr="Free Twenty Euro Royalty Free Stock Photos - 17346288">
            <a:extLst>
              <a:ext uri="{FF2B5EF4-FFF2-40B4-BE49-F238E27FC236}">
                <a16:creationId xmlns:a16="http://schemas.microsoft.com/office/drawing/2014/main" id="{86B4182E-AC5F-4AD8-A9A0-0DBCD3E3F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68118" y="2582369"/>
            <a:ext cx="2782402" cy="41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115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Who was the founder of Islam?						</a:t>
            </a: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MOHAMMED</a:t>
            </a:r>
            <a:endParaRPr lang="en-US" sz="4000" b="1" u="sng" dirty="0"/>
          </a:p>
        </p:txBody>
      </p:sp>
      <p:pic>
        <p:nvPicPr>
          <p:cNvPr id="3074" name="Picture 2" descr="Mosque Of Mohammed Ali Royalty Free Stock Images - 712889">
            <a:extLst>
              <a:ext uri="{FF2B5EF4-FFF2-40B4-BE49-F238E27FC236}">
                <a16:creationId xmlns:a16="http://schemas.microsoft.com/office/drawing/2014/main" id="{82A636E5-2362-4A6A-AA94-B782C445C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691" y="3181972"/>
            <a:ext cx="3382617" cy="357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23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901147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Where did William Shakespeare live?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		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4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ENGLAND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en-US" sz="3200" b="1" dirty="0"/>
          </a:p>
        </p:txBody>
      </p:sp>
      <p:pic>
        <p:nvPicPr>
          <p:cNvPr id="4" name="Picture 2" descr="Free England Map Royalty Free Stock Images - 4920849">
            <a:extLst>
              <a:ext uri="{FF2B5EF4-FFF2-40B4-BE49-F238E27FC236}">
                <a16:creationId xmlns:a16="http://schemas.microsoft.com/office/drawing/2014/main" id="{22F8FCA4-ABD4-4B6D-A611-553B5DEC0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88" y="3091375"/>
            <a:ext cx="2732093" cy="3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588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5.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Where is Rio de Janeiro?	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BRAZIL</a:t>
            </a:r>
            <a:endParaRPr lang="en-US" sz="4000" b="1" u="sng" dirty="0"/>
          </a:p>
        </p:txBody>
      </p:sp>
      <p:pic>
        <p:nvPicPr>
          <p:cNvPr id="4" name="Picture 6" descr="https://thumbs.dreamstime.com/z/rio-de-janeiro-christ-redeemer-brazil-17890492.jpg">
            <a:extLst>
              <a:ext uri="{FF2B5EF4-FFF2-40B4-BE49-F238E27FC236}">
                <a16:creationId xmlns:a16="http://schemas.microsoft.com/office/drawing/2014/main" id="{C0237075-161D-4DFF-8B90-59FA7CC97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6"/>
          <a:stretch/>
        </p:blipFill>
        <p:spPr bwMode="auto">
          <a:xfrm>
            <a:off x="1157180" y="3429000"/>
            <a:ext cx="6697117" cy="319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621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6. What is 15 x 5?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75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57080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7. Why was Nelson Mandela imprisoned?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FOUGHT AGAINST APARTHEID</a:t>
            </a: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  </a:t>
            </a:r>
            <a:endParaRPr lang="en-US" sz="32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933AF3-B8CE-4D88-9294-962019EC46B0}"/>
              </a:ext>
            </a:extLst>
          </p:cNvPr>
          <p:cNvSpPr txBox="1">
            <a:spLocks/>
          </p:cNvSpPr>
          <p:nvPr/>
        </p:nvSpPr>
        <p:spPr>
          <a:xfrm>
            <a:off x="1001404" y="3308860"/>
            <a:ext cx="4226224" cy="2329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en-US" sz="3200" b="1" dirty="0"/>
          </a:p>
        </p:txBody>
      </p:sp>
      <p:pic>
        <p:nvPicPr>
          <p:cNvPr id="7" name="Picture 2" descr="https://thumbs.dreamstime.com/z/nelson-mandela-20544739.jpg">
            <a:extLst>
              <a:ext uri="{FF2B5EF4-FFF2-40B4-BE49-F238E27FC236}">
                <a16:creationId xmlns:a16="http://schemas.microsoft.com/office/drawing/2014/main" id="{F8981340-1B68-40AB-8C59-E98D7E4E18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549" b="-2372"/>
          <a:stretch/>
        </p:blipFill>
        <p:spPr bwMode="auto">
          <a:xfrm>
            <a:off x="3312886" y="3150703"/>
            <a:ext cx="2537778" cy="352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515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3 official languages in Belgium?			</a:t>
            </a:r>
            <a:endParaRPr lang="en-US" sz="3200" b="1" dirty="0"/>
          </a:p>
        </p:txBody>
      </p:sp>
      <p:pic>
        <p:nvPicPr>
          <p:cNvPr id="4" name="Picture 4" descr="https://thumbs.dreamstime.com/z/christmas-lights-grand-place-brussels-belgium-illuminating-82615009.jpg">
            <a:extLst>
              <a:ext uri="{FF2B5EF4-FFF2-40B4-BE49-F238E27FC236}">
                <a16:creationId xmlns:a16="http://schemas.microsoft.com/office/drawing/2014/main" id="{697C60E2-25A5-4101-A777-074126C36B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79"/>
          <a:stretch/>
        </p:blipFill>
        <p:spPr bwMode="auto">
          <a:xfrm>
            <a:off x="1561537" y="2574388"/>
            <a:ext cx="6392621" cy="374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768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8.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When did World War II end?	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  </a:t>
            </a:r>
            <a:endParaRPr lang="en-US" sz="3200" b="1" dirty="0"/>
          </a:p>
        </p:txBody>
      </p:sp>
      <p:pic>
        <p:nvPicPr>
          <p:cNvPr id="9218" name="Picture 2" descr="https://thumbs.dreamstime.com/z/world-war-flags-usa-united-kingdom-over-wooden-background-ii-concept-48551197.jpg">
            <a:extLst>
              <a:ext uri="{FF2B5EF4-FFF2-40B4-BE49-F238E27FC236}">
                <a16:creationId xmlns:a16="http://schemas.microsoft.com/office/drawing/2014/main" id="{A9EA68B9-298D-4E39-9C47-D76E87FD5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7" t="12937" r="2757" b="9859"/>
          <a:stretch/>
        </p:blipFill>
        <p:spPr bwMode="auto">
          <a:xfrm>
            <a:off x="1717177" y="2402059"/>
            <a:ext cx="5996596" cy="340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707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9.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What is the capital city of Mongolia?</a:t>
            </a:r>
            <a:endParaRPr lang="en-US" sz="44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ULAANBAATAR</a:t>
            </a:r>
            <a:endParaRPr lang="en-US" sz="4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  </a:t>
            </a:r>
            <a:endParaRPr lang="en-US" sz="3200" b="1" dirty="0"/>
          </a:p>
        </p:txBody>
      </p:sp>
      <p:pic>
        <p:nvPicPr>
          <p:cNvPr id="4" name="Picture 4" descr="https://thumbs.dreamstime.com/z/ulaanbaatar-mongolia-27252149.jpg">
            <a:extLst>
              <a:ext uri="{FF2B5EF4-FFF2-40B4-BE49-F238E27FC236}">
                <a16:creationId xmlns:a16="http://schemas.microsoft.com/office/drawing/2014/main" id="{B830D28C-D4D7-42DE-AEF6-990825AC7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6"/>
          <a:stretch/>
        </p:blipFill>
        <p:spPr bwMode="auto">
          <a:xfrm>
            <a:off x="1831146" y="2805188"/>
            <a:ext cx="5695070" cy="391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315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10.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Where did Mother Theresa live?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IN INDIA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4000" b="1" u="sng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  </a:t>
            </a:r>
            <a:endParaRPr lang="en-US" sz="3200" b="1" dirty="0"/>
          </a:p>
        </p:txBody>
      </p:sp>
      <p:pic>
        <p:nvPicPr>
          <p:cNvPr id="4" name="Picture 8" descr="https://thumbs.dreamstime.com/b/fresco-mother-theresa-tucson-az-april-cathedral-saint-augustine-april-tucson-arizona-usa-saint-augustine-cathedral-42488125.jpg">
            <a:extLst>
              <a:ext uri="{FF2B5EF4-FFF2-40B4-BE49-F238E27FC236}">
                <a16:creationId xmlns:a16="http://schemas.microsoft.com/office/drawing/2014/main" id="{41E0F7DE-B8EA-418C-B26C-6A09E67AC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426" y="3429000"/>
            <a:ext cx="5102418" cy="338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565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D9857-894D-444A-9F32-ABC80A7AC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# 11 - 20</a:t>
            </a:r>
          </a:p>
        </p:txBody>
      </p:sp>
    </p:spTree>
    <p:extLst>
      <p:ext uri="{BB962C8B-B14F-4D97-AF65-F5344CB8AC3E}">
        <p14:creationId xmlns:p14="http://schemas.microsoft.com/office/powerpoint/2010/main" val="4213477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11.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At what temperature does water freeze? F/C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17411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11.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At what temperature does water freeze? F/C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12. What is the highest mountain in Africa?</a:t>
            </a:r>
          </a:p>
        </p:txBody>
      </p:sp>
      <p:pic>
        <p:nvPicPr>
          <p:cNvPr id="1026" name="Picture 2" descr="https://thumbs.dreamstime.com/z/mt-kilimanjaro-africa-3325657.jpg">
            <a:extLst>
              <a:ext uri="{FF2B5EF4-FFF2-40B4-BE49-F238E27FC236}">
                <a16:creationId xmlns:a16="http://schemas.microsoft.com/office/drawing/2014/main" id="{DB2954DA-0E08-44BD-BF99-6EC2649EE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5"/>
          <a:stretch/>
        </p:blipFill>
        <p:spPr bwMode="auto">
          <a:xfrm>
            <a:off x="1899138" y="2970531"/>
            <a:ext cx="5345723" cy="350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367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11.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At what temperature does water freeze? F/C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12. What is the highest mountain in Africa?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13. How many legs on a black widow spider?	</a:t>
            </a:r>
          </a:p>
        </p:txBody>
      </p:sp>
    </p:spTree>
    <p:extLst>
      <p:ext uri="{BB962C8B-B14F-4D97-AF65-F5344CB8AC3E}">
        <p14:creationId xmlns:p14="http://schemas.microsoft.com/office/powerpoint/2010/main" val="3610646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11.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At what temperature does water freeze? F/C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12. What is the highest mountain in Africa?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13. How many legs on a black widow spider?	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What is the largest desert in the world?</a:t>
            </a:r>
          </a:p>
        </p:txBody>
      </p:sp>
      <p:pic>
        <p:nvPicPr>
          <p:cNvPr id="2050" name="Picture 2" descr="https://thumbs.dreamstime.com/z/camel-caravan-sahara-desert-6758500.jpg">
            <a:extLst>
              <a:ext uri="{FF2B5EF4-FFF2-40B4-BE49-F238E27FC236}">
                <a16:creationId xmlns:a16="http://schemas.microsoft.com/office/drawing/2014/main" id="{DC0190B6-8C07-481A-B84C-4C6DC9CA9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9" b="11604"/>
          <a:stretch/>
        </p:blipFill>
        <p:spPr bwMode="auto">
          <a:xfrm>
            <a:off x="1424914" y="3284806"/>
            <a:ext cx="6161649" cy="341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293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11.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At what temperature does water freeze? F/C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12. What is the highest mountain in Africa?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13. How many legs on a black widow spider?	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What is the largest desert in the world?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What happens in a lunar eclipse?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10829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11.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At what temperature does water freeze? F/C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12. What is the highest mountain in Africa?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13. How many legs on a black widow spider?	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What is the largest desert in the world?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What happens in a lunar eclipse?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How many meters are in a kilometer?</a:t>
            </a:r>
          </a:p>
        </p:txBody>
      </p:sp>
    </p:spTree>
    <p:extLst>
      <p:ext uri="{BB962C8B-B14F-4D97-AF65-F5344CB8AC3E}">
        <p14:creationId xmlns:p14="http://schemas.microsoft.com/office/powerpoint/2010/main" val="193683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3 official languages in Belgium?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currency in the European Union?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sz="3200" b="1" dirty="0"/>
          </a:p>
        </p:txBody>
      </p:sp>
      <p:pic>
        <p:nvPicPr>
          <p:cNvPr id="4" name="Picture 6" descr="https://thumbs.dreamstime.com/z/european-union-flag-over-blue-sky-background-53172961.jpg">
            <a:extLst>
              <a:ext uri="{FF2B5EF4-FFF2-40B4-BE49-F238E27FC236}">
                <a16:creationId xmlns:a16="http://schemas.microsoft.com/office/drawing/2014/main" id="{454C8ECB-CC8D-4750-8953-503BBD32E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9"/>
          <a:stretch/>
        </p:blipFill>
        <p:spPr bwMode="auto">
          <a:xfrm>
            <a:off x="1648128" y="2705612"/>
            <a:ext cx="5715221" cy="37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624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11.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At what temperature does water freeze? F/C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12. What is the highest mountain in Africa?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13. How many legs on a black widow spider?	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What is the largest desert in the world?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What happens in a lunar eclipse?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How many meters are in a kilometer?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17. Who is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the longest reigning monarch in the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      world?</a:t>
            </a:r>
          </a:p>
        </p:txBody>
      </p:sp>
    </p:spTree>
    <p:extLst>
      <p:ext uri="{BB962C8B-B14F-4D97-AF65-F5344CB8AC3E}">
        <p14:creationId xmlns:p14="http://schemas.microsoft.com/office/powerpoint/2010/main" val="3808115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11.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At what temperature does water freeze? F/C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12. What is the highest mountain in Africa?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13. How many legs on a black widow spider?	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What is the largest desert in the world?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What happens in a lunar eclipse?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How many meters are in a kilometer?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17. Who is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the longest reigning monarch in the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      world?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18. What is 72 divided by 12?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		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15692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11.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At what temperature does water freeze? F/C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12. What is the highest mountain in Africa?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13. How many legs on a black widow spider?	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What is the largest desert in the world?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What happens in a lunar eclipse?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How many meters are in a kilometer?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17. Who is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the longest reigning monarch in the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      world?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18. What is 72 divided by 12?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19. What is cheese made from?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99304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11.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At what temperature does water freeze? F/C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12. What is the highest mountain in Africa?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13. How many legs on a black widow spider?	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What is the largest desert in the world?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What happens in a lunar eclipse?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How many meters are in a kilometer?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17. Who is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the longest reigning monarch in the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      world?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18. What is 72 divided by 12?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19. What is cheese made from?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20. Italian cuisine…cuisine is from what language    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and what does it mean?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		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04465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8A2B0-6619-4168-A7EC-BA1E4105B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9051234" cy="617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ANSWERS TO QUESTIONS </a:t>
            </a:r>
          </a:p>
          <a:p>
            <a:pPr marL="0" indent="0" algn="ct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11 -20</a:t>
            </a:r>
          </a:p>
        </p:txBody>
      </p:sp>
    </p:spTree>
    <p:extLst>
      <p:ext uri="{BB962C8B-B14F-4D97-AF65-F5344CB8AC3E}">
        <p14:creationId xmlns:p14="http://schemas.microsoft.com/office/powerpoint/2010/main" val="1574659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11.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At what temperature does water freeze? F/C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/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degrees Celsius </a:t>
            </a: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degrees </a:t>
            </a: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Farhenheit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thumbs.dreamstime.com/z/thermometer-snow-shows-low-temperatures-zero-temperatu-degrees-celsius-fahrenheit-cold-winter-weather-thirty-two-102786120.jpg">
            <a:extLst>
              <a:ext uri="{FF2B5EF4-FFF2-40B4-BE49-F238E27FC236}">
                <a16:creationId xmlns:a16="http://schemas.microsoft.com/office/drawing/2014/main" id="{3DAB99FF-9753-440B-B6B3-8682358789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 bwMode="auto">
          <a:xfrm>
            <a:off x="2524539" y="3949595"/>
            <a:ext cx="3962400" cy="263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851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12. What is the highest mountain in Africa?</a:t>
            </a: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Mount Kilimanjaro</a:t>
            </a:r>
          </a:p>
        </p:txBody>
      </p:sp>
      <p:pic>
        <p:nvPicPr>
          <p:cNvPr id="4" name="Picture 4" descr="https://thumbs.dreamstime.com/z/shed-against-kilimangaro-africa-kenya-41093971.jpg">
            <a:extLst>
              <a:ext uri="{FF2B5EF4-FFF2-40B4-BE49-F238E27FC236}">
                <a16:creationId xmlns:a16="http://schemas.microsoft.com/office/drawing/2014/main" id="{8BF628FE-67CE-49CE-B908-64ABD80CA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2096085" y="2852224"/>
            <a:ext cx="5345725" cy="351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9231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13. How many legs on a black widow spider?	</a:t>
            </a: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Eight Legs</a:t>
            </a:r>
          </a:p>
        </p:txBody>
      </p:sp>
      <p:pic>
        <p:nvPicPr>
          <p:cNvPr id="4" name="Picture 6" descr="https://thumbs.dreamstime.com/z/black-widow-spider-close-up-female-camel-lake-campground-bristol-florida-90174135.jpg">
            <a:extLst>
              <a:ext uri="{FF2B5EF4-FFF2-40B4-BE49-F238E27FC236}">
                <a16:creationId xmlns:a16="http://schemas.microsoft.com/office/drawing/2014/main" id="{F9333D72-9486-4DB4-82A5-4FB64B3B3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2"/>
          <a:stretch/>
        </p:blipFill>
        <p:spPr bwMode="auto">
          <a:xfrm>
            <a:off x="1881248" y="2767909"/>
            <a:ext cx="5381504" cy="353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180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What is the largest desert in the world?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Sahara</a:t>
            </a:r>
            <a:r>
              <a:rPr lang="en-US" sz="32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hot desert at 3.5million square miles (9 million square kilometers), but </a:t>
            </a:r>
            <a:r>
              <a:rPr lang="en-US" sz="3200" b="1" u="sng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Antarctica</a:t>
            </a:r>
            <a:r>
              <a:rPr lang="en-US" sz="32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polar desert covering 5 million square miles (13 million square kilometers), is the largest desert overall.</a:t>
            </a: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 DESERT is defined as an land having less than 10 inches of rain a year.</a:t>
            </a:r>
          </a:p>
        </p:txBody>
      </p:sp>
      <p:pic>
        <p:nvPicPr>
          <p:cNvPr id="4" name="Picture 8" descr="https://thumbs.dreamstime.com/z/camel-caravan-sahara-desert-6758500.jpg">
            <a:extLst>
              <a:ext uri="{FF2B5EF4-FFF2-40B4-BE49-F238E27FC236}">
                <a16:creationId xmlns:a16="http://schemas.microsoft.com/office/drawing/2014/main" id="{90557557-5859-48A5-BBFC-5B6D7C39AB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31" b="9787"/>
          <a:stretch/>
        </p:blipFill>
        <p:spPr bwMode="auto">
          <a:xfrm>
            <a:off x="2548452" y="5071175"/>
            <a:ext cx="4047096" cy="162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528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 W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hat happens in a lunar eclipse?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32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Moon Appears Darkened in the</a:t>
            </a: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Earth’s shadow</a:t>
            </a:r>
          </a:p>
        </p:txBody>
      </p:sp>
      <p:pic>
        <p:nvPicPr>
          <p:cNvPr id="4" name="Picture 2" descr="https://thumbs.dreamstime.com/z/lunar-eclipse-20070306.jpg">
            <a:extLst>
              <a:ext uri="{FF2B5EF4-FFF2-40B4-BE49-F238E27FC236}">
                <a16:creationId xmlns:a16="http://schemas.microsoft.com/office/drawing/2014/main" id="{8B5B1945-3551-4605-9585-CE7F770BC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88"/>
          <a:stretch/>
        </p:blipFill>
        <p:spPr bwMode="auto">
          <a:xfrm>
            <a:off x="342576" y="3977026"/>
            <a:ext cx="8326326" cy="201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34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3 official languages in Belgium?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currency in the European Union?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Who was the founder of Islam?						</a:t>
            </a:r>
            <a:endParaRPr lang="en-US" sz="3200" b="1" dirty="0"/>
          </a:p>
        </p:txBody>
      </p:sp>
      <p:pic>
        <p:nvPicPr>
          <p:cNvPr id="4" name="Picture 2" descr="https://thumbs.dreamstime.com/z/islam-man-praying-to-allah-god-sunset-56096386.jpg">
            <a:extLst>
              <a:ext uri="{FF2B5EF4-FFF2-40B4-BE49-F238E27FC236}">
                <a16:creationId xmlns:a16="http://schemas.microsoft.com/office/drawing/2014/main" id="{9127A22C-8036-4EDA-BB6F-9BDBA6C8C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2"/>
          <a:stretch/>
        </p:blipFill>
        <p:spPr bwMode="auto">
          <a:xfrm>
            <a:off x="2561833" y="3429000"/>
            <a:ext cx="4303201" cy="278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9123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How many meters are in a kilometer?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1000    METERS</a:t>
            </a:r>
          </a:p>
        </p:txBody>
      </p:sp>
      <p:pic>
        <p:nvPicPr>
          <p:cNvPr id="4" name="Picture 4" descr="https://thumbs.dreamstime.com/z/one-kilometer-15690958.jpg">
            <a:extLst>
              <a:ext uri="{FF2B5EF4-FFF2-40B4-BE49-F238E27FC236}">
                <a16:creationId xmlns:a16="http://schemas.microsoft.com/office/drawing/2014/main" id="{48D9635F-98F0-4A19-88EE-BF8AF5A7CD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78"/>
          <a:stretch/>
        </p:blipFill>
        <p:spPr bwMode="auto">
          <a:xfrm>
            <a:off x="3341548" y="3024552"/>
            <a:ext cx="2328381" cy="353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0591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17. Who is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the longest reigning monarch in the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    world?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QUEEN ELIZABETH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OF GREAT BRITIAN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Coronation June 1953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(64 years)</a:t>
            </a:r>
          </a:p>
        </p:txBody>
      </p:sp>
      <p:pic>
        <p:nvPicPr>
          <p:cNvPr id="4" name="Picture 6" descr="https://thumbs.dreamstime.com/z/queen-elizabeth-ii-wax-statue-madame-tussauds-london-36322073.jpg">
            <a:extLst>
              <a:ext uri="{FF2B5EF4-FFF2-40B4-BE49-F238E27FC236}">
                <a16:creationId xmlns:a16="http://schemas.microsoft.com/office/drawing/2014/main" id="{E412DF87-E4FA-4782-AA2A-4FC864F6E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37"/>
          <a:stretch/>
        </p:blipFill>
        <p:spPr bwMode="auto">
          <a:xfrm>
            <a:off x="5593028" y="1863018"/>
            <a:ext cx="3418450" cy="499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1198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18. What is 72 divided by 12?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		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39344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19. What is cheese made from?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MILK</a:t>
            </a:r>
          </a:p>
        </p:txBody>
      </p:sp>
      <p:pic>
        <p:nvPicPr>
          <p:cNvPr id="4" name="Picture 14" descr="https://thumbs.dreamstime.com/z/almond-milk-38362609.jpg">
            <a:extLst>
              <a:ext uri="{FF2B5EF4-FFF2-40B4-BE49-F238E27FC236}">
                <a16:creationId xmlns:a16="http://schemas.microsoft.com/office/drawing/2014/main" id="{A63A4686-22DE-4986-8388-FCA4705DF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0"/>
          <a:stretch/>
        </p:blipFill>
        <p:spPr bwMode="auto">
          <a:xfrm>
            <a:off x="1973687" y="3429000"/>
            <a:ext cx="5064104" cy="331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971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20. Italian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cuisine..’cuisine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’ is from what language    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‘</a:t>
            </a:r>
            <a:r>
              <a:rPr lang="en-US" sz="4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CUISINE’ IN FRENCH </a:t>
            </a: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MEANS ‘KITCHEN’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		</a:t>
            </a:r>
            <a:endParaRPr lang="en-US" sz="3200" b="1" dirty="0"/>
          </a:p>
        </p:txBody>
      </p:sp>
      <p:pic>
        <p:nvPicPr>
          <p:cNvPr id="4" name="Picture 8" descr="https://thumbs.dreamstime.com/z/french-flag-blue-white-red-floating-wind-deep-blue-sky-background-31624941.jpg">
            <a:extLst>
              <a:ext uri="{FF2B5EF4-FFF2-40B4-BE49-F238E27FC236}">
                <a16:creationId xmlns:a16="http://schemas.microsoft.com/office/drawing/2014/main" id="{18418BA2-7D54-42D2-A0C3-F1E769E24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313"/>
          <a:stretch/>
        </p:blipFill>
        <p:spPr bwMode="auto">
          <a:xfrm>
            <a:off x="2310761" y="3852833"/>
            <a:ext cx="4522478" cy="280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3566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C8761-0691-44AA-B030-086F724C5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263270" cy="6176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6114828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B14F1-FB4D-43E1-A29D-81C00567B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5DB13-C544-4A83-BE23-252626890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153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2F87B-118C-42DA-B17C-59BAC1AD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389C2-B472-446A-959E-795D5E863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1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3 official languages in Belgium?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currency in the European Union?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Who was the founder of Islam?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Where did William Shakespeare live?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		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en-US" sz="3200" b="1" dirty="0"/>
          </a:p>
        </p:txBody>
      </p:sp>
      <p:pic>
        <p:nvPicPr>
          <p:cNvPr id="5122" name="Picture 2" descr="https://thumbs.dreamstime.com/z/william-shakespeare-19447383.jpg">
            <a:extLst>
              <a:ext uri="{FF2B5EF4-FFF2-40B4-BE49-F238E27FC236}">
                <a16:creationId xmlns:a16="http://schemas.microsoft.com/office/drawing/2014/main" id="{68CAF07D-5F1C-4669-A9FF-6E125D923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21" t="10256" r="10221" b="-10256"/>
          <a:stretch/>
        </p:blipFill>
        <p:spPr bwMode="auto">
          <a:xfrm>
            <a:off x="3994496" y="3429000"/>
            <a:ext cx="3077464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650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3 official languages in Belgium?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currency in the European Union?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Who was the founder of Islam?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Where did William Shakespeare live?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5.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Where is Rio de Janeiro?	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  </a:t>
            </a:r>
            <a:endParaRPr lang="en-US" sz="3200" b="1" dirty="0"/>
          </a:p>
        </p:txBody>
      </p:sp>
      <p:pic>
        <p:nvPicPr>
          <p:cNvPr id="4" name="Picture 2" descr="https://thumbs.dreamstime.com/z/corcovado-7466999.jpg">
            <a:extLst>
              <a:ext uri="{FF2B5EF4-FFF2-40B4-BE49-F238E27FC236}">
                <a16:creationId xmlns:a16="http://schemas.microsoft.com/office/drawing/2014/main" id="{6A738C51-2AAB-4193-9F8F-21A67137F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0"/>
          <a:stretch/>
        </p:blipFill>
        <p:spPr bwMode="auto">
          <a:xfrm>
            <a:off x="5965441" y="3808827"/>
            <a:ext cx="1757722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947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3 official languages in Belgium?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currency in the European Union?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Who was the founder of Islam?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Where did William Shakespeare live?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5.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Where is Rio de Janeiro?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6. What is 15 x 5?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44056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3 official languages in Belgium?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currency in the European Union?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Who was the founder of Islam?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Where did William Shakespeare live?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5.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Where is Rio de Janeiro?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6. What is 15 x 5?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7. Why was Nelson Mandela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imprisoned?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  </a:t>
            </a:r>
            <a:endParaRPr lang="en-US" sz="3200" b="1" dirty="0"/>
          </a:p>
        </p:txBody>
      </p:sp>
      <p:pic>
        <p:nvPicPr>
          <p:cNvPr id="8194" name="Picture 2" descr="https://thumbs.dreamstime.com/z/nelson-mandela-famous-wax-museum-madame-tussauds-london-england-30528556.jpg">
            <a:extLst>
              <a:ext uri="{FF2B5EF4-FFF2-40B4-BE49-F238E27FC236}">
                <a16:creationId xmlns:a16="http://schemas.microsoft.com/office/drawing/2014/main" id="{52607EFA-9C4C-4DCE-8D35-D162ED23A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" r="9618" b="32513"/>
          <a:stretch/>
        </p:blipFill>
        <p:spPr bwMode="auto">
          <a:xfrm>
            <a:off x="5776427" y="3530989"/>
            <a:ext cx="3029948" cy="307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369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64FD-E660-46BD-8700-743C005C2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1147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has the answer?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3 official languages in Belgium?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currency in the European Union?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Who was the founder of Islam?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Where did William Shakespeare live?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5.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Where is Rio de Janeiro?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6. What is 15 x 5?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7. Why was Nelson Mandela imprisoned?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8.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When did World War II end?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5108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1059</Words>
  <Application>Microsoft Office PowerPoint</Application>
  <PresentationFormat>On-screen Show (4:3)</PresentationFormat>
  <Paragraphs>339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Office Theme</vt:lpstr>
      <vt:lpstr>Who has the answer?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Eales</dc:creator>
  <cp:lastModifiedBy>Roger Eales</cp:lastModifiedBy>
  <cp:revision>29</cp:revision>
  <dcterms:created xsi:type="dcterms:W3CDTF">2017-09-13T15:13:45Z</dcterms:created>
  <dcterms:modified xsi:type="dcterms:W3CDTF">2018-02-15T15:59:38Z</dcterms:modified>
</cp:coreProperties>
</file>